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9" r:id="rId2"/>
    <p:sldId id="282" r:id="rId3"/>
    <p:sldId id="259" r:id="rId4"/>
    <p:sldId id="260" r:id="rId5"/>
    <p:sldId id="286" r:id="rId6"/>
    <p:sldId id="287" r:id="rId7"/>
    <p:sldId id="283" r:id="rId8"/>
    <p:sldId id="284" r:id="rId9"/>
    <p:sldId id="263" r:id="rId10"/>
    <p:sldId id="266" r:id="rId11"/>
    <p:sldId id="295" r:id="rId12"/>
    <p:sldId id="281" r:id="rId13"/>
    <p:sldId id="273" r:id="rId14"/>
    <p:sldId id="291" r:id="rId15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3" autoAdjust="0"/>
    <p:restoredTop sz="94660"/>
  </p:normalViewPr>
  <p:slideViewPr>
    <p:cSldViewPr>
      <p:cViewPr>
        <p:scale>
          <a:sx n="33" d="100"/>
          <a:sy n="33" d="100"/>
        </p:scale>
        <p:origin x="-1230" y="-7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F60A1-BDE8-4120-B0DC-D52E8B7911EE}" type="datetimeFigureOut">
              <a:rPr lang="en-US" smtClean="0"/>
              <a:pPr/>
              <a:t>7/27/2025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3A684-7FA3-450F-B24E-2B5262496A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61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415" y="6183049"/>
            <a:ext cx="5629274" cy="410395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349" y="3155811"/>
            <a:ext cx="6064413" cy="667335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20839" y="6090884"/>
            <a:ext cx="6064414" cy="419611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68589" y="6182805"/>
            <a:ext cx="6064412" cy="410419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37630" y="6183049"/>
            <a:ext cx="5629274" cy="410395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5796" y="3186067"/>
            <a:ext cx="5108020" cy="6534862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89991" y="3320202"/>
            <a:ext cx="5108020" cy="640072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80117" y="3534638"/>
            <a:ext cx="4559377" cy="587660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64311" y="3675583"/>
            <a:ext cx="4559376" cy="5689966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49246" y="6183049"/>
            <a:ext cx="5629274" cy="410395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064149" y="3215429"/>
            <a:ext cx="5108020" cy="650550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338469" y="3576435"/>
            <a:ext cx="4559377" cy="578348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940515" y="0"/>
            <a:ext cx="2347482" cy="454007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2282153" cy="4540076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6650255" y="0"/>
            <a:ext cx="1638300" cy="3974465"/>
          </a:xfrm>
          <a:custGeom>
            <a:avLst/>
            <a:gdLst/>
            <a:ahLst/>
            <a:cxnLst/>
            <a:rect l="l" t="t" r="r" b="b"/>
            <a:pathLst>
              <a:path w="1638300" h="3974465">
                <a:moveTo>
                  <a:pt x="1637744" y="3974420"/>
                </a:moveTo>
                <a:lnTo>
                  <a:pt x="1559441" y="3947692"/>
                </a:lnTo>
                <a:lnTo>
                  <a:pt x="1516622" y="3927400"/>
                </a:lnTo>
                <a:lnTo>
                  <a:pt x="1475576" y="3903794"/>
                </a:lnTo>
                <a:lnTo>
                  <a:pt x="1436504" y="3876988"/>
                </a:lnTo>
                <a:lnTo>
                  <a:pt x="1399606" y="3847098"/>
                </a:lnTo>
                <a:lnTo>
                  <a:pt x="1365084" y="3814239"/>
                </a:lnTo>
                <a:lnTo>
                  <a:pt x="1333137" y="3778527"/>
                </a:lnTo>
                <a:lnTo>
                  <a:pt x="1303967" y="3740077"/>
                </a:lnTo>
                <a:lnTo>
                  <a:pt x="1277774" y="3699005"/>
                </a:lnTo>
                <a:lnTo>
                  <a:pt x="79472" y="1639421"/>
                </a:lnTo>
                <a:lnTo>
                  <a:pt x="56765" y="1596415"/>
                </a:lnTo>
                <a:lnTo>
                  <a:pt x="37843" y="1552114"/>
                </a:lnTo>
                <a:lnTo>
                  <a:pt x="22706" y="1506753"/>
                </a:lnTo>
                <a:lnTo>
                  <a:pt x="11353" y="1460568"/>
                </a:lnTo>
                <a:lnTo>
                  <a:pt x="3784" y="1413793"/>
                </a:lnTo>
                <a:lnTo>
                  <a:pt x="0" y="1366666"/>
                </a:lnTo>
                <a:lnTo>
                  <a:pt x="0" y="1319420"/>
                </a:lnTo>
                <a:lnTo>
                  <a:pt x="3784" y="1272292"/>
                </a:lnTo>
                <a:lnTo>
                  <a:pt x="11353" y="1225518"/>
                </a:lnTo>
                <a:lnTo>
                  <a:pt x="22706" y="1179333"/>
                </a:lnTo>
                <a:lnTo>
                  <a:pt x="37843" y="1133972"/>
                </a:lnTo>
                <a:lnTo>
                  <a:pt x="56765" y="1089671"/>
                </a:lnTo>
                <a:lnTo>
                  <a:pt x="79472" y="1046665"/>
                </a:lnTo>
                <a:lnTo>
                  <a:pt x="688440" y="0"/>
                </a:lnTo>
              </a:path>
            </a:pathLst>
          </a:custGeom>
          <a:ln w="133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0" y="0"/>
            <a:ext cx="1591945" cy="3959860"/>
          </a:xfrm>
          <a:custGeom>
            <a:avLst/>
            <a:gdLst/>
            <a:ahLst/>
            <a:cxnLst/>
            <a:rect l="l" t="t" r="r" b="b"/>
            <a:pathLst>
              <a:path w="1591945" h="3959860">
                <a:moveTo>
                  <a:pt x="902950" y="0"/>
                </a:moveTo>
                <a:lnTo>
                  <a:pt x="1511919" y="1046665"/>
                </a:lnTo>
                <a:lnTo>
                  <a:pt x="1534626" y="1089670"/>
                </a:lnTo>
                <a:lnTo>
                  <a:pt x="1553548" y="1133971"/>
                </a:lnTo>
                <a:lnTo>
                  <a:pt x="1568685" y="1179332"/>
                </a:lnTo>
                <a:lnTo>
                  <a:pt x="1580039" y="1225518"/>
                </a:lnTo>
                <a:lnTo>
                  <a:pt x="1587608" y="1272292"/>
                </a:lnTo>
                <a:lnTo>
                  <a:pt x="1591392" y="1319420"/>
                </a:lnTo>
                <a:lnTo>
                  <a:pt x="1591392" y="1366665"/>
                </a:lnTo>
                <a:lnTo>
                  <a:pt x="1587608" y="1413793"/>
                </a:lnTo>
                <a:lnTo>
                  <a:pt x="1580039" y="1460568"/>
                </a:lnTo>
                <a:lnTo>
                  <a:pt x="1568685" y="1506753"/>
                </a:lnTo>
                <a:lnTo>
                  <a:pt x="1553548" y="1552114"/>
                </a:lnTo>
                <a:lnTo>
                  <a:pt x="1534626" y="1596415"/>
                </a:lnTo>
                <a:lnTo>
                  <a:pt x="1511919" y="1639421"/>
                </a:lnTo>
                <a:lnTo>
                  <a:pt x="313616" y="3699005"/>
                </a:lnTo>
                <a:lnTo>
                  <a:pt x="287423" y="3740077"/>
                </a:lnTo>
                <a:lnTo>
                  <a:pt x="258253" y="3778527"/>
                </a:lnTo>
                <a:lnTo>
                  <a:pt x="226306" y="3814239"/>
                </a:lnTo>
                <a:lnTo>
                  <a:pt x="191784" y="3847098"/>
                </a:lnTo>
                <a:lnTo>
                  <a:pt x="154886" y="3876988"/>
                </a:lnTo>
                <a:lnTo>
                  <a:pt x="115814" y="3903794"/>
                </a:lnTo>
                <a:lnTo>
                  <a:pt x="74768" y="3927401"/>
                </a:lnTo>
                <a:lnTo>
                  <a:pt x="31949" y="3947692"/>
                </a:lnTo>
                <a:lnTo>
                  <a:pt x="0" y="3959827"/>
                </a:lnTo>
              </a:path>
            </a:pathLst>
          </a:custGeom>
          <a:ln w="133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5402318" y="1498048"/>
            <a:ext cx="2886075" cy="1220470"/>
          </a:xfrm>
          <a:custGeom>
            <a:avLst/>
            <a:gdLst/>
            <a:ahLst/>
            <a:cxnLst/>
            <a:rect l="l" t="t" r="r" b="b"/>
            <a:pathLst>
              <a:path w="2886075" h="1220470">
                <a:moveTo>
                  <a:pt x="2885679" y="678416"/>
                </a:moveTo>
                <a:lnTo>
                  <a:pt x="2038047" y="1171584"/>
                </a:lnTo>
                <a:lnTo>
                  <a:pt x="1994929" y="1192958"/>
                </a:lnTo>
                <a:lnTo>
                  <a:pt x="1949958" y="1208225"/>
                </a:lnTo>
                <a:lnTo>
                  <a:pt x="1903752" y="1217386"/>
                </a:lnTo>
                <a:lnTo>
                  <a:pt x="1856928" y="1220439"/>
                </a:lnTo>
                <a:lnTo>
                  <a:pt x="1810104" y="1217386"/>
                </a:lnTo>
                <a:lnTo>
                  <a:pt x="1763897" y="1208225"/>
                </a:lnTo>
                <a:lnTo>
                  <a:pt x="1718926" y="1192958"/>
                </a:lnTo>
                <a:lnTo>
                  <a:pt x="1675808" y="1171584"/>
                </a:lnTo>
                <a:lnTo>
                  <a:pt x="180226" y="301426"/>
                </a:lnTo>
                <a:lnTo>
                  <a:pt x="140248" y="274484"/>
                </a:lnTo>
                <a:lnTo>
                  <a:pt x="104619" y="242939"/>
                </a:lnTo>
                <a:lnTo>
                  <a:pt x="73641" y="207319"/>
                </a:lnTo>
                <a:lnTo>
                  <a:pt x="47616" y="168149"/>
                </a:lnTo>
                <a:lnTo>
                  <a:pt x="26847" y="125956"/>
                </a:lnTo>
                <a:lnTo>
                  <a:pt x="11637" y="81267"/>
                </a:lnTo>
                <a:lnTo>
                  <a:pt x="2290" y="34607"/>
                </a:lnTo>
                <a:lnTo>
                  <a:pt x="0" y="0"/>
                </a:lnTo>
              </a:path>
            </a:pathLst>
          </a:custGeom>
          <a:ln w="266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0"/>
            <a:ext cx="2785110" cy="2719070"/>
          </a:xfrm>
          <a:custGeom>
            <a:avLst/>
            <a:gdLst/>
            <a:ahLst/>
            <a:cxnLst/>
            <a:rect l="l" t="t" r="r" b="b"/>
            <a:pathLst>
              <a:path w="2785110" h="2719070">
                <a:moveTo>
                  <a:pt x="2784961" y="0"/>
                </a:moveTo>
                <a:lnTo>
                  <a:pt x="2784961" y="1484552"/>
                </a:lnTo>
                <a:lnTo>
                  <a:pt x="2781777" y="1532656"/>
                </a:lnTo>
                <a:lnTo>
                  <a:pt x="2772430" y="1579315"/>
                </a:lnTo>
                <a:lnTo>
                  <a:pt x="2757220" y="1624005"/>
                </a:lnTo>
                <a:lnTo>
                  <a:pt x="2736452" y="1666198"/>
                </a:lnTo>
                <a:lnTo>
                  <a:pt x="2710427" y="1705368"/>
                </a:lnTo>
                <a:lnTo>
                  <a:pt x="2679448" y="1740988"/>
                </a:lnTo>
                <a:lnTo>
                  <a:pt x="2643819" y="1772532"/>
                </a:lnTo>
                <a:lnTo>
                  <a:pt x="2603841" y="1799475"/>
                </a:lnTo>
                <a:lnTo>
                  <a:pt x="1108259" y="2669632"/>
                </a:lnTo>
                <a:lnTo>
                  <a:pt x="1065141" y="2691007"/>
                </a:lnTo>
                <a:lnTo>
                  <a:pt x="1020170" y="2706274"/>
                </a:lnTo>
                <a:lnTo>
                  <a:pt x="973963" y="2715434"/>
                </a:lnTo>
                <a:lnTo>
                  <a:pt x="927139" y="2718488"/>
                </a:lnTo>
                <a:lnTo>
                  <a:pt x="880315" y="2715434"/>
                </a:lnTo>
                <a:lnTo>
                  <a:pt x="834109" y="2706274"/>
                </a:lnTo>
                <a:lnTo>
                  <a:pt x="789138" y="2691007"/>
                </a:lnTo>
                <a:lnTo>
                  <a:pt x="746020" y="2669632"/>
                </a:lnTo>
                <a:lnTo>
                  <a:pt x="0" y="2235584"/>
                </a:lnTo>
              </a:path>
            </a:pathLst>
          </a:custGeom>
          <a:ln w="266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179928" y="2169344"/>
            <a:ext cx="8105388" cy="9376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78223" y="595445"/>
            <a:ext cx="4331552" cy="132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FFFF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FFFF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81797" y="3987882"/>
            <a:ext cx="7906202" cy="629911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3347143" y="0"/>
            <a:ext cx="4940935" cy="3336290"/>
          </a:xfrm>
          <a:custGeom>
            <a:avLst/>
            <a:gdLst/>
            <a:ahLst/>
            <a:cxnLst/>
            <a:rect l="l" t="t" r="r" b="b"/>
            <a:pathLst>
              <a:path w="4940934" h="3336290">
                <a:moveTo>
                  <a:pt x="4940855" y="3335860"/>
                </a:moveTo>
                <a:lnTo>
                  <a:pt x="2233759" y="3335860"/>
                </a:lnTo>
                <a:lnTo>
                  <a:pt x="2183013" y="3334276"/>
                </a:lnTo>
                <a:lnTo>
                  <a:pt x="2132841" y="3329573"/>
                </a:lnTo>
                <a:lnTo>
                  <a:pt x="2083367" y="3321821"/>
                </a:lnTo>
                <a:lnTo>
                  <a:pt x="2034711" y="3311089"/>
                </a:lnTo>
                <a:lnTo>
                  <a:pt x="1986997" y="3297449"/>
                </a:lnTo>
                <a:lnTo>
                  <a:pt x="1940346" y="3280970"/>
                </a:lnTo>
                <a:lnTo>
                  <a:pt x="1894881" y="3261722"/>
                </a:lnTo>
                <a:lnTo>
                  <a:pt x="1850723" y="3239776"/>
                </a:lnTo>
                <a:lnTo>
                  <a:pt x="1807996" y="3215203"/>
                </a:lnTo>
                <a:lnTo>
                  <a:pt x="1766821" y="3188072"/>
                </a:lnTo>
                <a:lnTo>
                  <a:pt x="1727320" y="3158454"/>
                </a:lnTo>
                <a:lnTo>
                  <a:pt x="1689616" y="3126419"/>
                </a:lnTo>
                <a:lnTo>
                  <a:pt x="1653831" y="3092037"/>
                </a:lnTo>
                <a:lnTo>
                  <a:pt x="1620086" y="3055378"/>
                </a:lnTo>
                <a:lnTo>
                  <a:pt x="1588505" y="3016514"/>
                </a:lnTo>
                <a:lnTo>
                  <a:pt x="1559209" y="2975513"/>
                </a:lnTo>
                <a:lnTo>
                  <a:pt x="1532321" y="2932447"/>
                </a:lnTo>
                <a:lnTo>
                  <a:pt x="108440" y="485153"/>
                </a:lnTo>
                <a:lnTo>
                  <a:pt x="84342" y="440560"/>
                </a:lnTo>
                <a:lnTo>
                  <a:pt x="63257" y="394892"/>
                </a:lnTo>
                <a:lnTo>
                  <a:pt x="45183" y="348292"/>
                </a:lnTo>
                <a:lnTo>
                  <a:pt x="30122" y="300904"/>
                </a:lnTo>
                <a:lnTo>
                  <a:pt x="18073" y="252870"/>
                </a:lnTo>
                <a:lnTo>
                  <a:pt x="9036" y="204334"/>
                </a:lnTo>
                <a:lnTo>
                  <a:pt x="3012" y="155440"/>
                </a:lnTo>
                <a:lnTo>
                  <a:pt x="0" y="106330"/>
                </a:lnTo>
                <a:lnTo>
                  <a:pt x="0" y="57149"/>
                </a:lnTo>
                <a:lnTo>
                  <a:pt x="3012" y="8040"/>
                </a:lnTo>
                <a:lnTo>
                  <a:pt x="4002" y="0"/>
                </a:lnTo>
                <a:lnTo>
                  <a:pt x="4940855" y="0"/>
                </a:lnTo>
                <a:lnTo>
                  <a:pt x="4940855" y="3335860"/>
                </a:lnTo>
                <a:close/>
              </a:path>
            </a:pathLst>
          </a:custGeom>
          <a:solidFill>
            <a:srgbClr val="112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4831527" y="0"/>
            <a:ext cx="1551305" cy="2186305"/>
          </a:xfrm>
          <a:custGeom>
            <a:avLst/>
            <a:gdLst/>
            <a:ahLst/>
            <a:cxnLst/>
            <a:rect l="l" t="t" r="r" b="b"/>
            <a:pathLst>
              <a:path w="1551305" h="2186305">
                <a:moveTo>
                  <a:pt x="1550890" y="2185857"/>
                </a:moveTo>
                <a:lnTo>
                  <a:pt x="1473558" y="2172474"/>
                </a:lnTo>
                <a:lnTo>
                  <a:pt x="1427795" y="2159159"/>
                </a:lnTo>
                <a:lnTo>
                  <a:pt x="1383404" y="2142298"/>
                </a:lnTo>
                <a:lnTo>
                  <a:pt x="1340585" y="2122006"/>
                </a:lnTo>
                <a:lnTo>
                  <a:pt x="1299539" y="2098400"/>
                </a:lnTo>
                <a:lnTo>
                  <a:pt x="1260467" y="2071594"/>
                </a:lnTo>
                <a:lnTo>
                  <a:pt x="1223569" y="2041704"/>
                </a:lnTo>
                <a:lnTo>
                  <a:pt x="1189046" y="2008845"/>
                </a:lnTo>
                <a:lnTo>
                  <a:pt x="1157099" y="1973132"/>
                </a:lnTo>
                <a:lnTo>
                  <a:pt x="1127929" y="1934682"/>
                </a:lnTo>
                <a:lnTo>
                  <a:pt x="1101737" y="1893610"/>
                </a:lnTo>
                <a:lnTo>
                  <a:pt x="0" y="0"/>
                </a:lnTo>
              </a:path>
            </a:pathLst>
          </a:custGeom>
          <a:ln w="114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3913574" y="0"/>
            <a:ext cx="4374515" cy="2780030"/>
          </a:xfrm>
          <a:custGeom>
            <a:avLst/>
            <a:gdLst/>
            <a:ahLst/>
            <a:cxnLst/>
            <a:rect l="l" t="t" r="r" b="b"/>
            <a:pathLst>
              <a:path w="4374515" h="2780030">
                <a:moveTo>
                  <a:pt x="4374425" y="2779710"/>
                </a:moveTo>
                <a:lnTo>
                  <a:pt x="1955533" y="2779710"/>
                </a:lnTo>
                <a:lnTo>
                  <a:pt x="1906860" y="2777725"/>
                </a:lnTo>
                <a:lnTo>
                  <a:pt x="1858956" y="2771848"/>
                </a:lnTo>
                <a:lnTo>
                  <a:pt x="1812022" y="2762194"/>
                </a:lnTo>
                <a:lnTo>
                  <a:pt x="1766259" y="2748879"/>
                </a:lnTo>
                <a:lnTo>
                  <a:pt x="1721868" y="2732018"/>
                </a:lnTo>
                <a:lnTo>
                  <a:pt x="1679049" y="2711726"/>
                </a:lnTo>
                <a:lnTo>
                  <a:pt x="1638003" y="2688120"/>
                </a:lnTo>
                <a:lnTo>
                  <a:pt x="1598930" y="2661313"/>
                </a:lnTo>
                <a:lnTo>
                  <a:pt x="1562032" y="2631423"/>
                </a:lnTo>
                <a:lnTo>
                  <a:pt x="1527509" y="2598564"/>
                </a:lnTo>
                <a:lnTo>
                  <a:pt x="1495562" y="2562852"/>
                </a:lnTo>
                <a:lnTo>
                  <a:pt x="1466392" y="2524402"/>
                </a:lnTo>
                <a:lnTo>
                  <a:pt x="1440199" y="2483329"/>
                </a:lnTo>
                <a:lnTo>
                  <a:pt x="29145" y="58079"/>
                </a:lnTo>
                <a:lnTo>
                  <a:pt x="6438" y="15073"/>
                </a:lnTo>
                <a:lnTo>
                  <a:pt x="0" y="0"/>
                </a:lnTo>
              </a:path>
            </a:pathLst>
          </a:custGeom>
          <a:ln w="133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6717233" y="336756"/>
            <a:ext cx="1084580" cy="1205230"/>
          </a:xfrm>
          <a:custGeom>
            <a:avLst/>
            <a:gdLst/>
            <a:ahLst/>
            <a:cxnLst/>
            <a:rect l="l" t="t" r="r" b="b"/>
            <a:pathLst>
              <a:path w="1084580" h="1205230">
                <a:moveTo>
                  <a:pt x="632588" y="24426"/>
                </a:moveTo>
                <a:lnTo>
                  <a:pt x="993507" y="234415"/>
                </a:lnTo>
                <a:lnTo>
                  <a:pt x="1031309" y="263658"/>
                </a:lnTo>
                <a:lnTo>
                  <a:pt x="1059810" y="301052"/>
                </a:lnTo>
                <a:lnTo>
                  <a:pt x="1077798" y="344491"/>
                </a:lnTo>
                <a:lnTo>
                  <a:pt x="1084064" y="391871"/>
                </a:lnTo>
                <a:lnTo>
                  <a:pt x="1084064" y="813063"/>
                </a:lnTo>
                <a:lnTo>
                  <a:pt x="1077798" y="860443"/>
                </a:lnTo>
                <a:lnTo>
                  <a:pt x="1059810" y="903883"/>
                </a:lnTo>
                <a:lnTo>
                  <a:pt x="1031309" y="941276"/>
                </a:lnTo>
                <a:lnTo>
                  <a:pt x="993507" y="970519"/>
                </a:lnTo>
                <a:lnTo>
                  <a:pt x="632588" y="1180508"/>
                </a:lnTo>
                <a:lnTo>
                  <a:pt x="588545" y="1198828"/>
                </a:lnTo>
                <a:lnTo>
                  <a:pt x="542031" y="1204935"/>
                </a:lnTo>
                <a:lnTo>
                  <a:pt x="495518" y="1198828"/>
                </a:lnTo>
                <a:lnTo>
                  <a:pt x="451475" y="1180508"/>
                </a:lnTo>
                <a:lnTo>
                  <a:pt x="90556" y="970519"/>
                </a:lnTo>
                <a:lnTo>
                  <a:pt x="52754" y="941276"/>
                </a:lnTo>
                <a:lnTo>
                  <a:pt x="24253" y="903882"/>
                </a:lnTo>
                <a:lnTo>
                  <a:pt x="6265" y="860443"/>
                </a:lnTo>
                <a:lnTo>
                  <a:pt x="0" y="813063"/>
                </a:lnTo>
                <a:lnTo>
                  <a:pt x="0" y="391872"/>
                </a:lnTo>
                <a:lnTo>
                  <a:pt x="6265" y="344492"/>
                </a:lnTo>
                <a:lnTo>
                  <a:pt x="24253" y="301052"/>
                </a:lnTo>
                <a:lnTo>
                  <a:pt x="52754" y="263658"/>
                </a:lnTo>
                <a:lnTo>
                  <a:pt x="90556" y="234416"/>
                </a:lnTo>
                <a:lnTo>
                  <a:pt x="451475" y="24427"/>
                </a:lnTo>
                <a:lnTo>
                  <a:pt x="495518" y="6106"/>
                </a:lnTo>
                <a:lnTo>
                  <a:pt x="542031" y="0"/>
                </a:lnTo>
                <a:lnTo>
                  <a:pt x="588545" y="6106"/>
                </a:lnTo>
                <a:lnTo>
                  <a:pt x="632588" y="24426"/>
                </a:lnTo>
              </a:path>
            </a:pathLst>
          </a:custGeom>
          <a:ln w="2286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6895564" y="521141"/>
            <a:ext cx="727710" cy="836294"/>
          </a:xfrm>
          <a:custGeom>
            <a:avLst/>
            <a:gdLst/>
            <a:ahLst/>
            <a:cxnLst/>
            <a:rect l="l" t="t" r="r" b="b"/>
            <a:pathLst>
              <a:path w="727709" h="836294">
                <a:moveTo>
                  <a:pt x="363736" y="836236"/>
                </a:moveTo>
                <a:lnTo>
                  <a:pt x="16466" y="639326"/>
                </a:lnTo>
                <a:lnTo>
                  <a:pt x="0" y="610696"/>
                </a:lnTo>
                <a:lnTo>
                  <a:pt x="0" y="225539"/>
                </a:lnTo>
                <a:lnTo>
                  <a:pt x="347270" y="4441"/>
                </a:lnTo>
                <a:lnTo>
                  <a:pt x="363736" y="0"/>
                </a:lnTo>
                <a:lnTo>
                  <a:pt x="372193" y="1110"/>
                </a:lnTo>
                <a:lnTo>
                  <a:pt x="711006" y="196909"/>
                </a:lnTo>
                <a:lnTo>
                  <a:pt x="727471" y="225539"/>
                </a:lnTo>
                <a:lnTo>
                  <a:pt x="727471" y="610696"/>
                </a:lnTo>
                <a:lnTo>
                  <a:pt x="380202" y="831794"/>
                </a:lnTo>
                <a:lnTo>
                  <a:pt x="363736" y="836236"/>
                </a:lnTo>
                <a:close/>
              </a:path>
            </a:pathLst>
          </a:custGeom>
          <a:solidFill>
            <a:srgbClr val="F2A5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3008" y="911721"/>
            <a:ext cx="7738463" cy="679596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20622" y="1326710"/>
            <a:ext cx="6723235" cy="595878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08680" y="4889894"/>
            <a:ext cx="5161792" cy="460372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49834" y="5283345"/>
            <a:ext cx="4479483" cy="397015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7011522"/>
            <a:ext cx="8680776" cy="1052918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71771" y="8861734"/>
            <a:ext cx="793105" cy="793105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23366"/>
            <a:ext cx="4519585" cy="34766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2650" y="85962"/>
            <a:ext cx="15564754" cy="2299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79764" y="2451098"/>
            <a:ext cx="9220200" cy="6835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FFFF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jp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4.jpeg"/><Relationship Id="rId5" Type="http://schemas.openxmlformats.org/officeDocument/2006/relationships/image" Target="../media/image79.png"/><Relationship Id="rId10" Type="http://schemas.openxmlformats.org/officeDocument/2006/relationships/image" Target="../media/image26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30.png"/><Relationship Id="rId9" Type="http://schemas.openxmlformats.org/officeDocument/2006/relationships/hyperlink" Target="http://www.sakshipay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2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26.jpe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3" y="26136"/>
            <a:ext cx="18299373" cy="1016063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883"/>
            <a:ext cx="18304136" cy="10201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57200" y="5143500"/>
            <a:ext cx="1943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rgbClr val="00B050"/>
                </a:solidFill>
                <a:effectLst/>
                <a:latin typeface="Brush Script MT" panose="03060802040406070304" pitchFamily="66" charset="0"/>
              </a:rPr>
              <a:t>A natural way of improving your health &amp; Lifestyle.</a:t>
            </a:r>
            <a:endParaRPr lang="en-IN" sz="6600" b="1" dirty="0">
              <a:solidFill>
                <a:srgbClr val="00B050"/>
              </a:solidFill>
              <a:latin typeface="Brush Script MT" panose="03060802040406070304" pitchFamily="66" charset="0"/>
              <a:ea typeface="Adobe Gothic Std B" panose="020B08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2992" y="4524970"/>
            <a:ext cx="1166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 smtClean="0">
                <a:solidFill>
                  <a:srgbClr val="393185"/>
                </a:solidFill>
                <a:latin typeface="Calibri" panose="020F0502020204030204" pitchFamily="34" charset="0"/>
                <a:ea typeface="Adobe Gothic Std B" panose="020B0800000000000000" pitchFamily="34" charset="-128"/>
                <a:cs typeface="Calibri" panose="020F0502020204030204" pitchFamily="34" charset="0"/>
              </a:rPr>
              <a:t>SAKSHI SEVA PRIVATE </a:t>
            </a:r>
            <a:r>
              <a:rPr lang="en-IN" sz="5400" b="1" dirty="0">
                <a:solidFill>
                  <a:srgbClr val="393185"/>
                </a:solidFill>
                <a:latin typeface="Calibri" panose="020F0502020204030204" pitchFamily="34" charset="0"/>
                <a:ea typeface="Adobe Gothic Std B" panose="020B0800000000000000" pitchFamily="34" charset="-128"/>
                <a:cs typeface="Calibri" panose="020F0502020204030204" pitchFamily="34" charset="0"/>
              </a:rPr>
              <a:t>LIMITED 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-16137" y="3390900"/>
            <a:ext cx="18304137" cy="11759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0" tIns="45715" rIns="91430" bIns="45715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l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WELL COME TO</a:t>
            </a:r>
            <a:endParaRPr lang="en-US" sz="4800" b="1" dirty="0">
              <a:solidFill>
                <a:schemeClr val="bg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-16137" y="6502376"/>
            <a:ext cx="18320273" cy="11402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0" tIns="45715" rIns="91430" bIns="45715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l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LAND OF CHANGING LIFE                                      </a:t>
            </a:r>
            <a:endParaRPr lang="en-US" sz="4000" b="1" dirty="0">
              <a:solidFill>
                <a:schemeClr val="bg1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6"/>
          <a:srcRect l="14781" t="23437" r="13126" b="17824"/>
          <a:stretch/>
        </p:blipFill>
        <p:spPr bwMode="auto">
          <a:xfrm>
            <a:off x="-16137" y="55857"/>
            <a:ext cx="4435738" cy="3306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7" descr="G:\New folder (2)\image_search_166789268308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55858"/>
            <a:ext cx="12572999" cy="330665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356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6722" y="-66675"/>
            <a:ext cx="2202180" cy="3363595"/>
            <a:chOff x="-66722" y="-66675"/>
            <a:chExt cx="2202180" cy="3363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35005" cy="32965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491615" cy="2755265"/>
            </a:xfrm>
            <a:custGeom>
              <a:avLst/>
              <a:gdLst/>
              <a:ahLst/>
              <a:cxnLst/>
              <a:rect l="l" t="t" r="r" b="b"/>
              <a:pathLst>
                <a:path w="1491615" h="2755265">
                  <a:moveTo>
                    <a:pt x="1400035" y="0"/>
                  </a:moveTo>
                  <a:lnTo>
                    <a:pt x="1434241" y="62769"/>
                  </a:lnTo>
                  <a:lnTo>
                    <a:pt x="1453163" y="107070"/>
                  </a:lnTo>
                  <a:lnTo>
                    <a:pt x="1468301" y="152431"/>
                  </a:lnTo>
                  <a:lnTo>
                    <a:pt x="1479654" y="198616"/>
                  </a:lnTo>
                  <a:lnTo>
                    <a:pt x="1487223" y="245391"/>
                  </a:lnTo>
                  <a:lnTo>
                    <a:pt x="1491007" y="292519"/>
                  </a:lnTo>
                  <a:lnTo>
                    <a:pt x="1491007" y="339764"/>
                  </a:lnTo>
                  <a:lnTo>
                    <a:pt x="1487223" y="386892"/>
                  </a:lnTo>
                  <a:lnTo>
                    <a:pt x="1479654" y="433666"/>
                  </a:lnTo>
                  <a:lnTo>
                    <a:pt x="1468301" y="479852"/>
                  </a:lnTo>
                  <a:lnTo>
                    <a:pt x="1453163" y="525213"/>
                  </a:lnTo>
                  <a:lnTo>
                    <a:pt x="1434241" y="569514"/>
                  </a:lnTo>
                  <a:lnTo>
                    <a:pt x="1411535" y="612519"/>
                  </a:lnTo>
                  <a:lnTo>
                    <a:pt x="317801" y="2492374"/>
                  </a:lnTo>
                  <a:lnTo>
                    <a:pt x="291608" y="2533447"/>
                  </a:lnTo>
                  <a:lnTo>
                    <a:pt x="262438" y="2571896"/>
                  </a:lnTo>
                  <a:lnTo>
                    <a:pt x="230491" y="2607608"/>
                  </a:lnTo>
                  <a:lnTo>
                    <a:pt x="195969" y="2640467"/>
                  </a:lnTo>
                  <a:lnTo>
                    <a:pt x="159071" y="2670357"/>
                  </a:lnTo>
                  <a:lnTo>
                    <a:pt x="119999" y="2697163"/>
                  </a:lnTo>
                  <a:lnTo>
                    <a:pt x="78953" y="2720770"/>
                  </a:lnTo>
                  <a:lnTo>
                    <a:pt x="36134" y="2741061"/>
                  </a:lnTo>
                  <a:lnTo>
                    <a:pt x="0" y="2754786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98412" cy="2374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-47" y="804912"/>
              <a:ext cx="151130" cy="837565"/>
            </a:xfrm>
            <a:custGeom>
              <a:avLst/>
              <a:gdLst/>
              <a:ahLst/>
              <a:cxnLst/>
              <a:rect l="l" t="t" r="r" b="b"/>
              <a:pathLst>
                <a:path w="151130" h="837564">
                  <a:moveTo>
                    <a:pt x="13" y="0"/>
                  </a:moveTo>
                  <a:lnTo>
                    <a:pt x="71116" y="122126"/>
                  </a:lnTo>
                  <a:lnTo>
                    <a:pt x="93826" y="165134"/>
                  </a:lnTo>
                  <a:lnTo>
                    <a:pt x="112752" y="209438"/>
                  </a:lnTo>
                  <a:lnTo>
                    <a:pt x="127893" y="254802"/>
                  </a:lnTo>
                  <a:lnTo>
                    <a:pt x="139249" y="300992"/>
                  </a:lnTo>
                  <a:lnTo>
                    <a:pt x="146820" y="347771"/>
                  </a:lnTo>
                  <a:lnTo>
                    <a:pt x="150606" y="394903"/>
                  </a:lnTo>
                  <a:lnTo>
                    <a:pt x="150607" y="442154"/>
                  </a:lnTo>
                  <a:lnTo>
                    <a:pt x="146823" y="489286"/>
                  </a:lnTo>
                  <a:lnTo>
                    <a:pt x="139253" y="536066"/>
                  </a:lnTo>
                  <a:lnTo>
                    <a:pt x="127899" y="582256"/>
                  </a:lnTo>
                  <a:lnTo>
                    <a:pt x="112759" y="627622"/>
                  </a:lnTo>
                  <a:lnTo>
                    <a:pt x="93835" y="671927"/>
                  </a:lnTo>
                  <a:lnTo>
                    <a:pt x="71079" y="714907"/>
                  </a:lnTo>
                  <a:lnTo>
                    <a:pt x="0" y="837076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775960" y="1624218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4628" y="2536139"/>
            <a:ext cx="4145915" cy="1045210"/>
            <a:chOff x="1444628" y="2536139"/>
            <a:chExt cx="4145915" cy="1045210"/>
          </a:xfrm>
        </p:grpSpPr>
        <p:sp>
          <p:nvSpPr>
            <p:cNvPr id="9" name="object 9"/>
            <p:cNvSpPr/>
            <p:nvPr/>
          </p:nvSpPr>
          <p:spPr>
            <a:xfrm>
              <a:off x="1444628" y="2693683"/>
              <a:ext cx="4145915" cy="887730"/>
            </a:xfrm>
            <a:custGeom>
              <a:avLst/>
              <a:gdLst/>
              <a:ahLst/>
              <a:cxnLst/>
              <a:rect l="l" t="t" r="r" b="b"/>
              <a:pathLst>
                <a:path w="4145915" h="887729">
                  <a:moveTo>
                    <a:pt x="3836925" y="887159"/>
                  </a:moveTo>
                  <a:lnTo>
                    <a:pt x="308681" y="887159"/>
                  </a:lnTo>
                  <a:lnTo>
                    <a:pt x="301108" y="887067"/>
                  </a:lnTo>
                  <a:lnTo>
                    <a:pt x="255938" y="882620"/>
                  </a:lnTo>
                  <a:lnTo>
                    <a:pt x="211899" y="871595"/>
                  </a:lnTo>
                  <a:lnTo>
                    <a:pt x="169962" y="854234"/>
                  </a:lnTo>
                  <a:lnTo>
                    <a:pt x="131017" y="830906"/>
                  </a:lnTo>
                  <a:lnTo>
                    <a:pt x="95921" y="802124"/>
                  </a:lnTo>
                  <a:lnTo>
                    <a:pt x="65420" y="768500"/>
                  </a:lnTo>
                  <a:lnTo>
                    <a:pt x="40185" y="730774"/>
                  </a:lnTo>
                  <a:lnTo>
                    <a:pt x="20751" y="689746"/>
                  </a:lnTo>
                  <a:lnTo>
                    <a:pt x="7547" y="646321"/>
                  </a:lnTo>
                  <a:lnTo>
                    <a:pt x="853" y="601420"/>
                  </a:lnTo>
                  <a:lnTo>
                    <a:pt x="0" y="578726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578726"/>
                  </a:lnTo>
                  <a:lnTo>
                    <a:pt x="4142233" y="623994"/>
                  </a:lnTo>
                  <a:lnTo>
                    <a:pt x="4132256" y="668277"/>
                  </a:lnTo>
                  <a:lnTo>
                    <a:pt x="4115893" y="710618"/>
                  </a:lnTo>
                  <a:lnTo>
                    <a:pt x="4093498" y="750101"/>
                  </a:lnTo>
                  <a:lnTo>
                    <a:pt x="4065554" y="785874"/>
                  </a:lnTo>
                  <a:lnTo>
                    <a:pt x="4032666" y="817161"/>
                  </a:lnTo>
                  <a:lnTo>
                    <a:pt x="3995545" y="843287"/>
                  </a:lnTo>
                  <a:lnTo>
                    <a:pt x="3954995" y="863686"/>
                  </a:lnTo>
                  <a:lnTo>
                    <a:pt x="3911890" y="877918"/>
                  </a:lnTo>
                  <a:lnTo>
                    <a:pt x="3867165" y="885675"/>
                  </a:lnTo>
                  <a:lnTo>
                    <a:pt x="3836925" y="887159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4628" y="2693683"/>
              <a:ext cx="4145915" cy="785495"/>
            </a:xfrm>
            <a:custGeom>
              <a:avLst/>
              <a:gdLst/>
              <a:ahLst/>
              <a:cxnLst/>
              <a:rect l="l" t="t" r="r" b="b"/>
              <a:pathLst>
                <a:path w="4145915" h="785495">
                  <a:moveTo>
                    <a:pt x="3836925" y="785012"/>
                  </a:moveTo>
                  <a:lnTo>
                    <a:pt x="308681" y="785012"/>
                  </a:lnTo>
                  <a:lnTo>
                    <a:pt x="301104" y="784919"/>
                  </a:lnTo>
                  <a:lnTo>
                    <a:pt x="255911" y="780468"/>
                  </a:lnTo>
                  <a:lnTo>
                    <a:pt x="211851" y="769431"/>
                  </a:lnTo>
                  <a:lnTo>
                    <a:pt x="169897" y="752053"/>
                  </a:lnTo>
                  <a:lnTo>
                    <a:pt x="130938" y="728702"/>
                  </a:lnTo>
                  <a:lnTo>
                    <a:pt x="95834" y="699893"/>
                  </a:lnTo>
                  <a:lnTo>
                    <a:pt x="65332" y="666239"/>
                  </a:lnTo>
                  <a:lnTo>
                    <a:pt x="40102" y="628481"/>
                  </a:lnTo>
                  <a:lnTo>
                    <a:pt x="20682" y="587421"/>
                  </a:lnTo>
                  <a:lnTo>
                    <a:pt x="7500" y="543964"/>
                  </a:lnTo>
                  <a:lnTo>
                    <a:pt x="836" y="499035"/>
                  </a:lnTo>
                  <a:lnTo>
                    <a:pt x="0" y="476330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476330"/>
                  </a:lnTo>
                  <a:lnTo>
                    <a:pt x="4142265" y="521623"/>
                  </a:lnTo>
                  <a:lnTo>
                    <a:pt x="4132314" y="565935"/>
                  </a:lnTo>
                  <a:lnTo>
                    <a:pt x="4115969" y="608308"/>
                  </a:lnTo>
                  <a:lnTo>
                    <a:pt x="4093583" y="647824"/>
                  </a:lnTo>
                  <a:lnTo>
                    <a:pt x="4065643" y="683628"/>
                  </a:lnTo>
                  <a:lnTo>
                    <a:pt x="4032750" y="714944"/>
                  </a:lnTo>
                  <a:lnTo>
                    <a:pt x="3995618" y="741095"/>
                  </a:lnTo>
                  <a:lnTo>
                    <a:pt x="3955051" y="761515"/>
                  </a:lnTo>
                  <a:lnTo>
                    <a:pt x="3911928" y="775761"/>
                  </a:lnTo>
                  <a:lnTo>
                    <a:pt x="3867181" y="783525"/>
                  </a:lnTo>
                  <a:lnTo>
                    <a:pt x="3836925" y="785012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2651" y="2536139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266386" y="358274"/>
                  </a:moveTo>
                  <a:lnTo>
                    <a:pt x="259929" y="358274"/>
                  </a:lnTo>
                  <a:lnTo>
                    <a:pt x="92035" y="358285"/>
                  </a:lnTo>
                  <a:lnTo>
                    <a:pt x="85633" y="357664"/>
                  </a:lnTo>
                  <a:lnTo>
                    <a:pt x="49166" y="345345"/>
                  </a:lnTo>
                  <a:lnTo>
                    <a:pt x="20201" y="319995"/>
                  </a:lnTo>
                  <a:lnTo>
                    <a:pt x="3155" y="285484"/>
                  </a:lnTo>
                  <a:lnTo>
                    <a:pt x="0" y="91881"/>
                  </a:lnTo>
                  <a:lnTo>
                    <a:pt x="631" y="85479"/>
                  </a:lnTo>
                  <a:lnTo>
                    <a:pt x="13012" y="49033"/>
                  </a:lnTo>
                  <a:lnTo>
                    <a:pt x="38410" y="20110"/>
                  </a:lnTo>
                  <a:lnTo>
                    <a:pt x="72950" y="3123"/>
                  </a:lnTo>
                  <a:lnTo>
                    <a:pt x="92035" y="0"/>
                  </a:lnTo>
                  <a:lnTo>
                    <a:pt x="266386" y="10"/>
                  </a:lnTo>
                  <a:lnTo>
                    <a:pt x="303525" y="9966"/>
                  </a:lnTo>
                  <a:lnTo>
                    <a:pt x="334027" y="33377"/>
                  </a:lnTo>
                  <a:lnTo>
                    <a:pt x="353248" y="66679"/>
                  </a:lnTo>
                  <a:lnTo>
                    <a:pt x="358263" y="91888"/>
                  </a:lnTo>
                  <a:lnTo>
                    <a:pt x="358263" y="266397"/>
                  </a:lnTo>
                  <a:lnTo>
                    <a:pt x="348307" y="303536"/>
                  </a:lnTo>
                  <a:lnTo>
                    <a:pt x="324896" y="334038"/>
                  </a:lnTo>
                  <a:lnTo>
                    <a:pt x="291595" y="353259"/>
                  </a:lnTo>
                  <a:lnTo>
                    <a:pt x="266386" y="358274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444628" y="3695700"/>
            <a:ext cx="4145915" cy="1045210"/>
            <a:chOff x="1444628" y="4803016"/>
            <a:chExt cx="4145915" cy="1045210"/>
          </a:xfrm>
        </p:grpSpPr>
        <p:sp>
          <p:nvSpPr>
            <p:cNvPr id="17" name="object 17"/>
            <p:cNvSpPr/>
            <p:nvPr/>
          </p:nvSpPr>
          <p:spPr>
            <a:xfrm>
              <a:off x="1444628" y="4960560"/>
              <a:ext cx="4145915" cy="887730"/>
            </a:xfrm>
            <a:custGeom>
              <a:avLst/>
              <a:gdLst/>
              <a:ahLst/>
              <a:cxnLst/>
              <a:rect l="l" t="t" r="r" b="b"/>
              <a:pathLst>
                <a:path w="4145915" h="887729">
                  <a:moveTo>
                    <a:pt x="3836925" y="887159"/>
                  </a:moveTo>
                  <a:lnTo>
                    <a:pt x="308681" y="887159"/>
                  </a:lnTo>
                  <a:lnTo>
                    <a:pt x="301108" y="887067"/>
                  </a:lnTo>
                  <a:lnTo>
                    <a:pt x="255938" y="882620"/>
                  </a:lnTo>
                  <a:lnTo>
                    <a:pt x="211899" y="871595"/>
                  </a:lnTo>
                  <a:lnTo>
                    <a:pt x="169962" y="854234"/>
                  </a:lnTo>
                  <a:lnTo>
                    <a:pt x="131017" y="830906"/>
                  </a:lnTo>
                  <a:lnTo>
                    <a:pt x="95921" y="802124"/>
                  </a:lnTo>
                  <a:lnTo>
                    <a:pt x="65420" y="768500"/>
                  </a:lnTo>
                  <a:lnTo>
                    <a:pt x="40185" y="730774"/>
                  </a:lnTo>
                  <a:lnTo>
                    <a:pt x="20751" y="689746"/>
                  </a:lnTo>
                  <a:lnTo>
                    <a:pt x="7547" y="646321"/>
                  </a:lnTo>
                  <a:lnTo>
                    <a:pt x="853" y="601420"/>
                  </a:lnTo>
                  <a:lnTo>
                    <a:pt x="0" y="578726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578726"/>
                  </a:lnTo>
                  <a:lnTo>
                    <a:pt x="4142233" y="623994"/>
                  </a:lnTo>
                  <a:lnTo>
                    <a:pt x="4132256" y="668277"/>
                  </a:lnTo>
                  <a:lnTo>
                    <a:pt x="4115893" y="710618"/>
                  </a:lnTo>
                  <a:lnTo>
                    <a:pt x="4093498" y="750101"/>
                  </a:lnTo>
                  <a:lnTo>
                    <a:pt x="4065554" y="785874"/>
                  </a:lnTo>
                  <a:lnTo>
                    <a:pt x="4032666" y="817161"/>
                  </a:lnTo>
                  <a:lnTo>
                    <a:pt x="3995545" y="843287"/>
                  </a:lnTo>
                  <a:lnTo>
                    <a:pt x="3954995" y="863686"/>
                  </a:lnTo>
                  <a:lnTo>
                    <a:pt x="3911890" y="877918"/>
                  </a:lnTo>
                  <a:lnTo>
                    <a:pt x="3867165" y="885675"/>
                  </a:lnTo>
                  <a:lnTo>
                    <a:pt x="3836925" y="887159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4628" y="4960560"/>
              <a:ext cx="4145915" cy="785495"/>
            </a:xfrm>
            <a:custGeom>
              <a:avLst/>
              <a:gdLst/>
              <a:ahLst/>
              <a:cxnLst/>
              <a:rect l="l" t="t" r="r" b="b"/>
              <a:pathLst>
                <a:path w="4145915" h="785495">
                  <a:moveTo>
                    <a:pt x="3836925" y="785012"/>
                  </a:moveTo>
                  <a:lnTo>
                    <a:pt x="308681" y="785012"/>
                  </a:lnTo>
                  <a:lnTo>
                    <a:pt x="301104" y="784919"/>
                  </a:lnTo>
                  <a:lnTo>
                    <a:pt x="255911" y="780468"/>
                  </a:lnTo>
                  <a:lnTo>
                    <a:pt x="211851" y="769431"/>
                  </a:lnTo>
                  <a:lnTo>
                    <a:pt x="169897" y="752053"/>
                  </a:lnTo>
                  <a:lnTo>
                    <a:pt x="130938" y="728702"/>
                  </a:lnTo>
                  <a:lnTo>
                    <a:pt x="95834" y="699893"/>
                  </a:lnTo>
                  <a:lnTo>
                    <a:pt x="65332" y="666239"/>
                  </a:lnTo>
                  <a:lnTo>
                    <a:pt x="40102" y="628481"/>
                  </a:lnTo>
                  <a:lnTo>
                    <a:pt x="20682" y="587421"/>
                  </a:lnTo>
                  <a:lnTo>
                    <a:pt x="7500" y="543964"/>
                  </a:lnTo>
                  <a:lnTo>
                    <a:pt x="836" y="499035"/>
                  </a:lnTo>
                  <a:lnTo>
                    <a:pt x="0" y="476330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476330"/>
                  </a:lnTo>
                  <a:lnTo>
                    <a:pt x="4142265" y="521623"/>
                  </a:lnTo>
                  <a:lnTo>
                    <a:pt x="4132314" y="565935"/>
                  </a:lnTo>
                  <a:lnTo>
                    <a:pt x="4115969" y="608308"/>
                  </a:lnTo>
                  <a:lnTo>
                    <a:pt x="4093583" y="647824"/>
                  </a:lnTo>
                  <a:lnTo>
                    <a:pt x="4065643" y="683628"/>
                  </a:lnTo>
                  <a:lnTo>
                    <a:pt x="4032750" y="714944"/>
                  </a:lnTo>
                  <a:lnTo>
                    <a:pt x="3995618" y="741095"/>
                  </a:lnTo>
                  <a:lnTo>
                    <a:pt x="3955051" y="761515"/>
                  </a:lnTo>
                  <a:lnTo>
                    <a:pt x="3911928" y="775761"/>
                  </a:lnTo>
                  <a:lnTo>
                    <a:pt x="3867181" y="783525"/>
                  </a:lnTo>
                  <a:lnTo>
                    <a:pt x="3836925" y="785012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2651" y="4803016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266386" y="358274"/>
                  </a:moveTo>
                  <a:lnTo>
                    <a:pt x="259929" y="358274"/>
                  </a:lnTo>
                  <a:lnTo>
                    <a:pt x="92035" y="358285"/>
                  </a:lnTo>
                  <a:lnTo>
                    <a:pt x="85633" y="357664"/>
                  </a:lnTo>
                  <a:lnTo>
                    <a:pt x="49166" y="345345"/>
                  </a:lnTo>
                  <a:lnTo>
                    <a:pt x="20201" y="319995"/>
                  </a:lnTo>
                  <a:lnTo>
                    <a:pt x="3155" y="285484"/>
                  </a:lnTo>
                  <a:lnTo>
                    <a:pt x="0" y="91881"/>
                  </a:lnTo>
                  <a:lnTo>
                    <a:pt x="631" y="85479"/>
                  </a:lnTo>
                  <a:lnTo>
                    <a:pt x="13012" y="49033"/>
                  </a:lnTo>
                  <a:lnTo>
                    <a:pt x="38410" y="20110"/>
                  </a:lnTo>
                  <a:lnTo>
                    <a:pt x="72950" y="3123"/>
                  </a:lnTo>
                  <a:lnTo>
                    <a:pt x="92035" y="0"/>
                  </a:lnTo>
                  <a:lnTo>
                    <a:pt x="266386" y="10"/>
                  </a:lnTo>
                  <a:lnTo>
                    <a:pt x="303525" y="9966"/>
                  </a:lnTo>
                  <a:lnTo>
                    <a:pt x="334027" y="33377"/>
                  </a:lnTo>
                  <a:lnTo>
                    <a:pt x="353248" y="66679"/>
                  </a:lnTo>
                  <a:lnTo>
                    <a:pt x="358263" y="91888"/>
                  </a:lnTo>
                  <a:lnTo>
                    <a:pt x="358263" y="266397"/>
                  </a:lnTo>
                  <a:lnTo>
                    <a:pt x="348307" y="303536"/>
                  </a:lnTo>
                  <a:lnTo>
                    <a:pt x="324896" y="334038"/>
                  </a:lnTo>
                  <a:lnTo>
                    <a:pt x="291595" y="353259"/>
                  </a:lnTo>
                  <a:lnTo>
                    <a:pt x="266386" y="358274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444628" y="4860290"/>
            <a:ext cx="4145915" cy="1045210"/>
            <a:chOff x="1444628" y="5936456"/>
            <a:chExt cx="4145915" cy="1045210"/>
          </a:xfrm>
        </p:grpSpPr>
        <p:sp>
          <p:nvSpPr>
            <p:cNvPr id="21" name="object 21"/>
            <p:cNvSpPr/>
            <p:nvPr/>
          </p:nvSpPr>
          <p:spPr>
            <a:xfrm>
              <a:off x="1444628" y="6094000"/>
              <a:ext cx="4145915" cy="887730"/>
            </a:xfrm>
            <a:custGeom>
              <a:avLst/>
              <a:gdLst/>
              <a:ahLst/>
              <a:cxnLst/>
              <a:rect l="l" t="t" r="r" b="b"/>
              <a:pathLst>
                <a:path w="4145915" h="887729">
                  <a:moveTo>
                    <a:pt x="3836925" y="887159"/>
                  </a:moveTo>
                  <a:lnTo>
                    <a:pt x="308681" y="887159"/>
                  </a:lnTo>
                  <a:lnTo>
                    <a:pt x="301108" y="887067"/>
                  </a:lnTo>
                  <a:lnTo>
                    <a:pt x="255938" y="882620"/>
                  </a:lnTo>
                  <a:lnTo>
                    <a:pt x="211899" y="871595"/>
                  </a:lnTo>
                  <a:lnTo>
                    <a:pt x="169962" y="854234"/>
                  </a:lnTo>
                  <a:lnTo>
                    <a:pt x="131017" y="830906"/>
                  </a:lnTo>
                  <a:lnTo>
                    <a:pt x="95921" y="802124"/>
                  </a:lnTo>
                  <a:lnTo>
                    <a:pt x="65420" y="768500"/>
                  </a:lnTo>
                  <a:lnTo>
                    <a:pt x="40185" y="730774"/>
                  </a:lnTo>
                  <a:lnTo>
                    <a:pt x="20751" y="689746"/>
                  </a:lnTo>
                  <a:lnTo>
                    <a:pt x="7547" y="646321"/>
                  </a:lnTo>
                  <a:lnTo>
                    <a:pt x="853" y="601420"/>
                  </a:lnTo>
                  <a:lnTo>
                    <a:pt x="0" y="578726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578726"/>
                  </a:lnTo>
                  <a:lnTo>
                    <a:pt x="4142233" y="623994"/>
                  </a:lnTo>
                  <a:lnTo>
                    <a:pt x="4132256" y="668277"/>
                  </a:lnTo>
                  <a:lnTo>
                    <a:pt x="4115893" y="710618"/>
                  </a:lnTo>
                  <a:lnTo>
                    <a:pt x="4093498" y="750101"/>
                  </a:lnTo>
                  <a:lnTo>
                    <a:pt x="4065554" y="785874"/>
                  </a:lnTo>
                  <a:lnTo>
                    <a:pt x="4032666" y="817161"/>
                  </a:lnTo>
                  <a:lnTo>
                    <a:pt x="3995545" y="843287"/>
                  </a:lnTo>
                  <a:lnTo>
                    <a:pt x="3954995" y="863686"/>
                  </a:lnTo>
                  <a:lnTo>
                    <a:pt x="3911890" y="877918"/>
                  </a:lnTo>
                  <a:lnTo>
                    <a:pt x="3867165" y="885675"/>
                  </a:lnTo>
                  <a:lnTo>
                    <a:pt x="3836925" y="887159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44628" y="6094000"/>
              <a:ext cx="4145915" cy="785495"/>
            </a:xfrm>
            <a:custGeom>
              <a:avLst/>
              <a:gdLst/>
              <a:ahLst/>
              <a:cxnLst/>
              <a:rect l="l" t="t" r="r" b="b"/>
              <a:pathLst>
                <a:path w="4145915" h="785495">
                  <a:moveTo>
                    <a:pt x="3836925" y="785012"/>
                  </a:moveTo>
                  <a:lnTo>
                    <a:pt x="308681" y="785012"/>
                  </a:lnTo>
                  <a:lnTo>
                    <a:pt x="301104" y="784919"/>
                  </a:lnTo>
                  <a:lnTo>
                    <a:pt x="255911" y="780468"/>
                  </a:lnTo>
                  <a:lnTo>
                    <a:pt x="211851" y="769431"/>
                  </a:lnTo>
                  <a:lnTo>
                    <a:pt x="169897" y="752053"/>
                  </a:lnTo>
                  <a:lnTo>
                    <a:pt x="130938" y="728702"/>
                  </a:lnTo>
                  <a:lnTo>
                    <a:pt x="95834" y="699893"/>
                  </a:lnTo>
                  <a:lnTo>
                    <a:pt x="65332" y="666239"/>
                  </a:lnTo>
                  <a:lnTo>
                    <a:pt x="40102" y="628481"/>
                  </a:lnTo>
                  <a:lnTo>
                    <a:pt x="20682" y="587421"/>
                  </a:lnTo>
                  <a:lnTo>
                    <a:pt x="7500" y="543964"/>
                  </a:lnTo>
                  <a:lnTo>
                    <a:pt x="836" y="499035"/>
                  </a:lnTo>
                  <a:lnTo>
                    <a:pt x="0" y="476330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476330"/>
                  </a:lnTo>
                  <a:lnTo>
                    <a:pt x="4142265" y="521623"/>
                  </a:lnTo>
                  <a:lnTo>
                    <a:pt x="4132314" y="565935"/>
                  </a:lnTo>
                  <a:lnTo>
                    <a:pt x="4115969" y="608308"/>
                  </a:lnTo>
                  <a:lnTo>
                    <a:pt x="4093583" y="647824"/>
                  </a:lnTo>
                  <a:lnTo>
                    <a:pt x="4065643" y="683628"/>
                  </a:lnTo>
                  <a:lnTo>
                    <a:pt x="4032750" y="714944"/>
                  </a:lnTo>
                  <a:lnTo>
                    <a:pt x="3995618" y="741095"/>
                  </a:lnTo>
                  <a:lnTo>
                    <a:pt x="3955051" y="761515"/>
                  </a:lnTo>
                  <a:lnTo>
                    <a:pt x="3911928" y="775761"/>
                  </a:lnTo>
                  <a:lnTo>
                    <a:pt x="3867181" y="783525"/>
                  </a:lnTo>
                  <a:lnTo>
                    <a:pt x="3836925" y="785012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02651" y="5936456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266386" y="358274"/>
                  </a:moveTo>
                  <a:lnTo>
                    <a:pt x="259929" y="358274"/>
                  </a:lnTo>
                  <a:lnTo>
                    <a:pt x="92035" y="358285"/>
                  </a:lnTo>
                  <a:lnTo>
                    <a:pt x="85633" y="357664"/>
                  </a:lnTo>
                  <a:lnTo>
                    <a:pt x="49166" y="345345"/>
                  </a:lnTo>
                  <a:lnTo>
                    <a:pt x="20201" y="319995"/>
                  </a:lnTo>
                  <a:lnTo>
                    <a:pt x="3155" y="285484"/>
                  </a:lnTo>
                  <a:lnTo>
                    <a:pt x="0" y="91881"/>
                  </a:lnTo>
                  <a:lnTo>
                    <a:pt x="631" y="85479"/>
                  </a:lnTo>
                  <a:lnTo>
                    <a:pt x="13012" y="49033"/>
                  </a:lnTo>
                  <a:lnTo>
                    <a:pt x="38410" y="20110"/>
                  </a:lnTo>
                  <a:lnTo>
                    <a:pt x="72950" y="3123"/>
                  </a:lnTo>
                  <a:lnTo>
                    <a:pt x="92035" y="0"/>
                  </a:lnTo>
                  <a:lnTo>
                    <a:pt x="266386" y="10"/>
                  </a:lnTo>
                  <a:lnTo>
                    <a:pt x="303525" y="9966"/>
                  </a:lnTo>
                  <a:lnTo>
                    <a:pt x="334027" y="33377"/>
                  </a:lnTo>
                  <a:lnTo>
                    <a:pt x="353248" y="66679"/>
                  </a:lnTo>
                  <a:lnTo>
                    <a:pt x="358263" y="91888"/>
                  </a:lnTo>
                  <a:lnTo>
                    <a:pt x="358263" y="266397"/>
                  </a:lnTo>
                  <a:lnTo>
                    <a:pt x="348307" y="303536"/>
                  </a:lnTo>
                  <a:lnTo>
                    <a:pt x="324896" y="334038"/>
                  </a:lnTo>
                  <a:lnTo>
                    <a:pt x="291595" y="353259"/>
                  </a:lnTo>
                  <a:lnTo>
                    <a:pt x="266386" y="358274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444628" y="6210300"/>
            <a:ext cx="4145915" cy="1045210"/>
            <a:chOff x="1444628" y="8203334"/>
            <a:chExt cx="4145915" cy="1045210"/>
          </a:xfrm>
        </p:grpSpPr>
        <p:sp>
          <p:nvSpPr>
            <p:cNvPr id="29" name="object 29"/>
            <p:cNvSpPr/>
            <p:nvPr/>
          </p:nvSpPr>
          <p:spPr>
            <a:xfrm>
              <a:off x="1444628" y="8360878"/>
              <a:ext cx="4145915" cy="887730"/>
            </a:xfrm>
            <a:custGeom>
              <a:avLst/>
              <a:gdLst/>
              <a:ahLst/>
              <a:cxnLst/>
              <a:rect l="l" t="t" r="r" b="b"/>
              <a:pathLst>
                <a:path w="4145915" h="887729">
                  <a:moveTo>
                    <a:pt x="3836925" y="887159"/>
                  </a:moveTo>
                  <a:lnTo>
                    <a:pt x="308681" y="887159"/>
                  </a:lnTo>
                  <a:lnTo>
                    <a:pt x="301108" y="887067"/>
                  </a:lnTo>
                  <a:lnTo>
                    <a:pt x="255938" y="882620"/>
                  </a:lnTo>
                  <a:lnTo>
                    <a:pt x="211899" y="871595"/>
                  </a:lnTo>
                  <a:lnTo>
                    <a:pt x="169962" y="854234"/>
                  </a:lnTo>
                  <a:lnTo>
                    <a:pt x="131017" y="830906"/>
                  </a:lnTo>
                  <a:lnTo>
                    <a:pt x="95921" y="802124"/>
                  </a:lnTo>
                  <a:lnTo>
                    <a:pt x="65420" y="768500"/>
                  </a:lnTo>
                  <a:lnTo>
                    <a:pt x="40185" y="730774"/>
                  </a:lnTo>
                  <a:lnTo>
                    <a:pt x="20751" y="689746"/>
                  </a:lnTo>
                  <a:lnTo>
                    <a:pt x="7547" y="646321"/>
                  </a:lnTo>
                  <a:lnTo>
                    <a:pt x="853" y="601420"/>
                  </a:lnTo>
                  <a:lnTo>
                    <a:pt x="0" y="578726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578726"/>
                  </a:lnTo>
                  <a:lnTo>
                    <a:pt x="4142233" y="623994"/>
                  </a:lnTo>
                  <a:lnTo>
                    <a:pt x="4132256" y="668277"/>
                  </a:lnTo>
                  <a:lnTo>
                    <a:pt x="4115893" y="710618"/>
                  </a:lnTo>
                  <a:lnTo>
                    <a:pt x="4093498" y="750101"/>
                  </a:lnTo>
                  <a:lnTo>
                    <a:pt x="4065554" y="785874"/>
                  </a:lnTo>
                  <a:lnTo>
                    <a:pt x="4032666" y="817161"/>
                  </a:lnTo>
                  <a:lnTo>
                    <a:pt x="3995545" y="843287"/>
                  </a:lnTo>
                  <a:lnTo>
                    <a:pt x="3954995" y="863686"/>
                  </a:lnTo>
                  <a:lnTo>
                    <a:pt x="3911890" y="877918"/>
                  </a:lnTo>
                  <a:lnTo>
                    <a:pt x="3867165" y="885675"/>
                  </a:lnTo>
                  <a:lnTo>
                    <a:pt x="3836925" y="887159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44628" y="8360878"/>
              <a:ext cx="4145915" cy="785495"/>
            </a:xfrm>
            <a:custGeom>
              <a:avLst/>
              <a:gdLst/>
              <a:ahLst/>
              <a:cxnLst/>
              <a:rect l="l" t="t" r="r" b="b"/>
              <a:pathLst>
                <a:path w="4145915" h="785495">
                  <a:moveTo>
                    <a:pt x="3836925" y="785012"/>
                  </a:moveTo>
                  <a:lnTo>
                    <a:pt x="308681" y="785012"/>
                  </a:lnTo>
                  <a:lnTo>
                    <a:pt x="301104" y="784919"/>
                  </a:lnTo>
                  <a:lnTo>
                    <a:pt x="255911" y="780468"/>
                  </a:lnTo>
                  <a:lnTo>
                    <a:pt x="211851" y="769431"/>
                  </a:lnTo>
                  <a:lnTo>
                    <a:pt x="169897" y="752053"/>
                  </a:lnTo>
                  <a:lnTo>
                    <a:pt x="130938" y="728702"/>
                  </a:lnTo>
                  <a:lnTo>
                    <a:pt x="95834" y="699893"/>
                  </a:lnTo>
                  <a:lnTo>
                    <a:pt x="65332" y="666239"/>
                  </a:lnTo>
                  <a:lnTo>
                    <a:pt x="40102" y="628481"/>
                  </a:lnTo>
                  <a:lnTo>
                    <a:pt x="20682" y="587421"/>
                  </a:lnTo>
                  <a:lnTo>
                    <a:pt x="7500" y="543964"/>
                  </a:lnTo>
                  <a:lnTo>
                    <a:pt x="836" y="499035"/>
                  </a:lnTo>
                  <a:lnTo>
                    <a:pt x="0" y="476330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476330"/>
                  </a:lnTo>
                  <a:lnTo>
                    <a:pt x="4142265" y="521623"/>
                  </a:lnTo>
                  <a:lnTo>
                    <a:pt x="4132314" y="565935"/>
                  </a:lnTo>
                  <a:lnTo>
                    <a:pt x="4115969" y="608308"/>
                  </a:lnTo>
                  <a:lnTo>
                    <a:pt x="4093583" y="647824"/>
                  </a:lnTo>
                  <a:lnTo>
                    <a:pt x="4065643" y="683628"/>
                  </a:lnTo>
                  <a:lnTo>
                    <a:pt x="4032750" y="714944"/>
                  </a:lnTo>
                  <a:lnTo>
                    <a:pt x="3995618" y="741095"/>
                  </a:lnTo>
                  <a:lnTo>
                    <a:pt x="3955051" y="761515"/>
                  </a:lnTo>
                  <a:lnTo>
                    <a:pt x="3911928" y="775761"/>
                  </a:lnTo>
                  <a:lnTo>
                    <a:pt x="3867181" y="783525"/>
                  </a:lnTo>
                  <a:lnTo>
                    <a:pt x="3836925" y="785012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02651" y="8203334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266386" y="358274"/>
                  </a:moveTo>
                  <a:lnTo>
                    <a:pt x="259929" y="358274"/>
                  </a:lnTo>
                  <a:lnTo>
                    <a:pt x="92035" y="358285"/>
                  </a:lnTo>
                  <a:lnTo>
                    <a:pt x="85633" y="357664"/>
                  </a:lnTo>
                  <a:lnTo>
                    <a:pt x="49166" y="345345"/>
                  </a:lnTo>
                  <a:lnTo>
                    <a:pt x="20201" y="319995"/>
                  </a:lnTo>
                  <a:lnTo>
                    <a:pt x="3155" y="285484"/>
                  </a:lnTo>
                  <a:lnTo>
                    <a:pt x="0" y="91881"/>
                  </a:lnTo>
                  <a:lnTo>
                    <a:pt x="631" y="85479"/>
                  </a:lnTo>
                  <a:lnTo>
                    <a:pt x="13012" y="49033"/>
                  </a:lnTo>
                  <a:lnTo>
                    <a:pt x="38410" y="20110"/>
                  </a:lnTo>
                  <a:lnTo>
                    <a:pt x="72950" y="3123"/>
                  </a:lnTo>
                  <a:lnTo>
                    <a:pt x="92035" y="0"/>
                  </a:lnTo>
                  <a:lnTo>
                    <a:pt x="266386" y="10"/>
                  </a:lnTo>
                  <a:lnTo>
                    <a:pt x="303525" y="9966"/>
                  </a:lnTo>
                  <a:lnTo>
                    <a:pt x="334027" y="33377"/>
                  </a:lnTo>
                  <a:lnTo>
                    <a:pt x="353248" y="66679"/>
                  </a:lnTo>
                  <a:lnTo>
                    <a:pt x="358263" y="91888"/>
                  </a:lnTo>
                  <a:lnTo>
                    <a:pt x="358263" y="266397"/>
                  </a:lnTo>
                  <a:lnTo>
                    <a:pt x="348307" y="303536"/>
                  </a:lnTo>
                  <a:lnTo>
                    <a:pt x="324896" y="334038"/>
                  </a:lnTo>
                  <a:lnTo>
                    <a:pt x="291595" y="353259"/>
                  </a:lnTo>
                  <a:lnTo>
                    <a:pt x="266386" y="358274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2239664" y="2683346"/>
            <a:ext cx="3018136" cy="7534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30480">
              <a:lnSpc>
                <a:spcPts val="2930"/>
              </a:lnSpc>
              <a:spcBef>
                <a:spcPts val="75"/>
              </a:spcBef>
            </a:pPr>
            <a:r>
              <a:rPr sz="2350" spc="-254" dirty="0">
                <a:latin typeface="Arial Black"/>
                <a:cs typeface="Arial Black"/>
              </a:rPr>
              <a:t>SELF</a:t>
            </a:r>
            <a:r>
              <a:rPr sz="2350" spc="-220" dirty="0">
                <a:latin typeface="Arial Black"/>
                <a:cs typeface="Arial Black"/>
              </a:rPr>
              <a:t> </a:t>
            </a:r>
            <a:r>
              <a:rPr sz="2350" spc="-150" dirty="0">
                <a:latin typeface="Arial Black"/>
                <a:cs typeface="Arial Black"/>
              </a:rPr>
              <a:t>MOB</a:t>
            </a:r>
            <a:r>
              <a:rPr sz="2350" spc="-215" dirty="0">
                <a:latin typeface="Arial Black"/>
                <a:cs typeface="Arial Black"/>
              </a:rPr>
              <a:t> </a:t>
            </a:r>
            <a:r>
              <a:rPr sz="2350" spc="-20" dirty="0">
                <a:latin typeface="Arial Black"/>
                <a:cs typeface="Arial Black"/>
              </a:rPr>
              <a:t>RECH </a:t>
            </a:r>
            <a:r>
              <a:rPr sz="2350" spc="-175">
                <a:latin typeface="Arial Black"/>
                <a:cs typeface="Arial Black"/>
              </a:rPr>
              <a:t>COMMISSION</a:t>
            </a:r>
            <a:r>
              <a:rPr sz="2350" spc="-170">
                <a:latin typeface="Arial Black"/>
                <a:cs typeface="Arial Black"/>
              </a:rPr>
              <a:t> </a:t>
            </a:r>
            <a:r>
              <a:rPr lang="en-IN" sz="2350" spc="-185" dirty="0" smtClean="0">
                <a:latin typeface="Arial Black"/>
                <a:cs typeface="Arial Black"/>
              </a:rPr>
              <a:t>3.5%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200976" y="3924300"/>
            <a:ext cx="2696210" cy="69723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377190" marR="5080" indent="-365125">
              <a:lnSpc>
                <a:spcPts val="2480"/>
              </a:lnSpc>
              <a:spcBef>
                <a:spcPts val="455"/>
              </a:spcBef>
            </a:pPr>
            <a:r>
              <a:rPr sz="2350" spc="-225" dirty="0">
                <a:latin typeface="Arial Black"/>
                <a:cs typeface="Arial Black"/>
              </a:rPr>
              <a:t>DIRECT</a:t>
            </a:r>
            <a:r>
              <a:rPr sz="2350" spc="-190" dirty="0">
                <a:latin typeface="Arial Black"/>
                <a:cs typeface="Arial Black"/>
              </a:rPr>
              <a:t> </a:t>
            </a:r>
            <a:r>
              <a:rPr sz="2350" spc="-265" dirty="0">
                <a:latin typeface="Arial Black"/>
                <a:cs typeface="Arial Black"/>
              </a:rPr>
              <a:t>REFERRAL </a:t>
            </a:r>
            <a:r>
              <a:rPr sz="2350" spc="-70" dirty="0">
                <a:latin typeface="Arial Black"/>
                <a:cs typeface="Arial Black"/>
              </a:rPr>
              <a:t>COMMISSION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492821" y="5067300"/>
            <a:ext cx="2036445" cy="7543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95250">
              <a:lnSpc>
                <a:spcPts val="2930"/>
              </a:lnSpc>
              <a:spcBef>
                <a:spcPts val="75"/>
              </a:spcBef>
            </a:pPr>
            <a:r>
              <a:rPr sz="2350" spc="-225" dirty="0">
                <a:latin typeface="Arial Black"/>
                <a:cs typeface="Arial Black"/>
              </a:rPr>
              <a:t>TEAM</a:t>
            </a:r>
            <a:r>
              <a:rPr sz="2350" spc="-220" dirty="0">
                <a:latin typeface="Arial Black"/>
                <a:cs typeface="Arial Black"/>
              </a:rPr>
              <a:t> </a:t>
            </a:r>
            <a:r>
              <a:rPr sz="2350" spc="-265" dirty="0">
                <a:latin typeface="Arial Black"/>
                <a:cs typeface="Arial Black"/>
              </a:rPr>
              <a:t>LEVEL </a:t>
            </a:r>
            <a:r>
              <a:rPr sz="2350" spc="-165" dirty="0">
                <a:latin typeface="Arial Black"/>
                <a:cs typeface="Arial Black"/>
              </a:rPr>
              <a:t>COMMISSION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209800" y="6591300"/>
            <a:ext cx="2592070" cy="3981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50" spc="-225" dirty="0">
                <a:latin typeface="Arial Black"/>
                <a:cs typeface="Arial Black"/>
              </a:rPr>
              <a:t>REWARD</a:t>
            </a:r>
            <a:r>
              <a:rPr sz="2450" spc="-215" dirty="0">
                <a:latin typeface="Arial Black"/>
                <a:cs typeface="Arial Black"/>
              </a:rPr>
              <a:t> </a:t>
            </a:r>
            <a:r>
              <a:rPr sz="2450" spc="-570" dirty="0">
                <a:latin typeface="Arial Black"/>
                <a:cs typeface="Arial Black"/>
              </a:rPr>
              <a:t>&amp;</a:t>
            </a:r>
            <a:r>
              <a:rPr sz="2450" spc="-220" dirty="0">
                <a:latin typeface="Arial Black"/>
                <a:cs typeface="Arial Black"/>
              </a:rPr>
              <a:t> </a:t>
            </a:r>
            <a:r>
              <a:rPr sz="2450" spc="-200" dirty="0">
                <a:latin typeface="Arial Black"/>
                <a:cs typeface="Arial Black"/>
              </a:rPr>
              <a:t>TOUR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331" name="object 331"/>
          <p:cNvSpPr txBox="1">
            <a:spLocks noGrp="1"/>
          </p:cNvSpPr>
          <p:nvPr>
            <p:ph type="title"/>
          </p:nvPr>
        </p:nvSpPr>
        <p:spPr>
          <a:xfrm>
            <a:off x="3409046" y="85962"/>
            <a:ext cx="15564754" cy="2299659"/>
          </a:xfrm>
          <a:prstGeom prst="rect">
            <a:avLst/>
          </a:prstGeom>
        </p:spPr>
        <p:txBody>
          <a:bodyPr vert="horz" wrap="square" lIns="0" tIns="445540" rIns="0" bIns="0" rtlCol="0">
            <a:spAutoFit/>
          </a:bodyPr>
          <a:lstStyle/>
          <a:p>
            <a:pPr marL="2488565">
              <a:lnSpc>
                <a:spcPct val="100000"/>
              </a:lnSpc>
              <a:spcBef>
                <a:spcPts val="110"/>
              </a:spcBef>
            </a:pPr>
            <a:r>
              <a:rPr sz="6500" spc="-420" dirty="0"/>
              <a:t>TYPE</a:t>
            </a:r>
            <a:r>
              <a:rPr sz="6500" spc="-925" dirty="0"/>
              <a:t> </a:t>
            </a:r>
            <a:r>
              <a:rPr sz="6500" spc="-660" dirty="0"/>
              <a:t>OF</a:t>
            </a:r>
            <a:r>
              <a:rPr sz="6500" spc="-925" dirty="0"/>
              <a:t> </a:t>
            </a:r>
            <a:r>
              <a:rPr sz="6500" spc="-985" dirty="0"/>
              <a:t>INCOME</a:t>
            </a:r>
            <a:endParaRPr sz="6500" dirty="0"/>
          </a:p>
        </p:txBody>
      </p:sp>
      <p:sp>
        <p:nvSpPr>
          <p:cNvPr id="332" name="object 332"/>
          <p:cNvSpPr txBox="1"/>
          <p:nvPr/>
        </p:nvSpPr>
        <p:spPr>
          <a:xfrm>
            <a:off x="11658600" y="5219700"/>
            <a:ext cx="3907155" cy="3885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IN" sz="2450" spc="-185" dirty="0" smtClean="0">
                <a:latin typeface="Arial Black"/>
                <a:cs typeface="Arial Black"/>
              </a:rPr>
              <a:t>Change your    life</a:t>
            </a:r>
            <a:endParaRPr sz="2450" dirty="0">
              <a:latin typeface="Arial Black"/>
              <a:cs typeface="Arial Black"/>
            </a:endParaRPr>
          </a:p>
        </p:txBody>
      </p:sp>
      <p:grpSp>
        <p:nvGrpSpPr>
          <p:cNvPr id="335" name="object 28"/>
          <p:cNvGrpSpPr/>
          <p:nvPr/>
        </p:nvGrpSpPr>
        <p:grpSpPr>
          <a:xfrm>
            <a:off x="1492885" y="7451090"/>
            <a:ext cx="4145915" cy="1045210"/>
            <a:chOff x="1444628" y="8203334"/>
            <a:chExt cx="4145915" cy="1045210"/>
          </a:xfrm>
        </p:grpSpPr>
        <p:sp>
          <p:nvSpPr>
            <p:cNvPr id="336" name="object 29"/>
            <p:cNvSpPr/>
            <p:nvPr/>
          </p:nvSpPr>
          <p:spPr>
            <a:xfrm>
              <a:off x="1444628" y="8360878"/>
              <a:ext cx="4145915" cy="887730"/>
            </a:xfrm>
            <a:custGeom>
              <a:avLst/>
              <a:gdLst/>
              <a:ahLst/>
              <a:cxnLst/>
              <a:rect l="l" t="t" r="r" b="b"/>
              <a:pathLst>
                <a:path w="4145915" h="887729">
                  <a:moveTo>
                    <a:pt x="3836925" y="887159"/>
                  </a:moveTo>
                  <a:lnTo>
                    <a:pt x="308681" y="887159"/>
                  </a:lnTo>
                  <a:lnTo>
                    <a:pt x="301108" y="887067"/>
                  </a:lnTo>
                  <a:lnTo>
                    <a:pt x="255938" y="882620"/>
                  </a:lnTo>
                  <a:lnTo>
                    <a:pt x="211899" y="871595"/>
                  </a:lnTo>
                  <a:lnTo>
                    <a:pt x="169962" y="854234"/>
                  </a:lnTo>
                  <a:lnTo>
                    <a:pt x="131017" y="830906"/>
                  </a:lnTo>
                  <a:lnTo>
                    <a:pt x="95921" y="802124"/>
                  </a:lnTo>
                  <a:lnTo>
                    <a:pt x="65420" y="768500"/>
                  </a:lnTo>
                  <a:lnTo>
                    <a:pt x="40185" y="730774"/>
                  </a:lnTo>
                  <a:lnTo>
                    <a:pt x="20751" y="689746"/>
                  </a:lnTo>
                  <a:lnTo>
                    <a:pt x="7547" y="646321"/>
                  </a:lnTo>
                  <a:lnTo>
                    <a:pt x="853" y="601420"/>
                  </a:lnTo>
                  <a:lnTo>
                    <a:pt x="0" y="578726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578726"/>
                  </a:lnTo>
                  <a:lnTo>
                    <a:pt x="4142233" y="623994"/>
                  </a:lnTo>
                  <a:lnTo>
                    <a:pt x="4132256" y="668277"/>
                  </a:lnTo>
                  <a:lnTo>
                    <a:pt x="4115893" y="710618"/>
                  </a:lnTo>
                  <a:lnTo>
                    <a:pt x="4093498" y="750101"/>
                  </a:lnTo>
                  <a:lnTo>
                    <a:pt x="4065554" y="785874"/>
                  </a:lnTo>
                  <a:lnTo>
                    <a:pt x="4032666" y="817161"/>
                  </a:lnTo>
                  <a:lnTo>
                    <a:pt x="3995545" y="843287"/>
                  </a:lnTo>
                  <a:lnTo>
                    <a:pt x="3954995" y="863686"/>
                  </a:lnTo>
                  <a:lnTo>
                    <a:pt x="3911890" y="877918"/>
                  </a:lnTo>
                  <a:lnTo>
                    <a:pt x="3867165" y="885675"/>
                  </a:lnTo>
                  <a:lnTo>
                    <a:pt x="3836925" y="887159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0"/>
            <p:cNvSpPr/>
            <p:nvPr/>
          </p:nvSpPr>
          <p:spPr>
            <a:xfrm>
              <a:off x="1444628" y="8360878"/>
              <a:ext cx="4145915" cy="785495"/>
            </a:xfrm>
            <a:custGeom>
              <a:avLst/>
              <a:gdLst/>
              <a:ahLst/>
              <a:cxnLst/>
              <a:rect l="l" t="t" r="r" b="b"/>
              <a:pathLst>
                <a:path w="4145915" h="785495">
                  <a:moveTo>
                    <a:pt x="3836925" y="785012"/>
                  </a:moveTo>
                  <a:lnTo>
                    <a:pt x="308681" y="785012"/>
                  </a:lnTo>
                  <a:lnTo>
                    <a:pt x="301104" y="784919"/>
                  </a:lnTo>
                  <a:lnTo>
                    <a:pt x="255911" y="780468"/>
                  </a:lnTo>
                  <a:lnTo>
                    <a:pt x="211851" y="769431"/>
                  </a:lnTo>
                  <a:lnTo>
                    <a:pt x="169897" y="752053"/>
                  </a:lnTo>
                  <a:lnTo>
                    <a:pt x="130938" y="728702"/>
                  </a:lnTo>
                  <a:lnTo>
                    <a:pt x="95834" y="699893"/>
                  </a:lnTo>
                  <a:lnTo>
                    <a:pt x="65332" y="666239"/>
                  </a:lnTo>
                  <a:lnTo>
                    <a:pt x="40102" y="628481"/>
                  </a:lnTo>
                  <a:lnTo>
                    <a:pt x="20682" y="587421"/>
                  </a:lnTo>
                  <a:lnTo>
                    <a:pt x="7500" y="543964"/>
                  </a:lnTo>
                  <a:lnTo>
                    <a:pt x="836" y="499035"/>
                  </a:lnTo>
                  <a:lnTo>
                    <a:pt x="0" y="476330"/>
                  </a:lnTo>
                  <a:lnTo>
                    <a:pt x="0" y="308930"/>
                  </a:lnTo>
                  <a:lnTo>
                    <a:pt x="3307" y="263611"/>
                  </a:lnTo>
                  <a:lnTo>
                    <a:pt x="13233" y="219269"/>
                  </a:lnTo>
                  <a:lnTo>
                    <a:pt x="29560" y="176864"/>
                  </a:lnTo>
                  <a:lnTo>
                    <a:pt x="51935" y="137316"/>
                  </a:lnTo>
                  <a:lnTo>
                    <a:pt x="79874" y="101481"/>
                  </a:lnTo>
                  <a:lnTo>
                    <a:pt x="112771" y="70136"/>
                  </a:lnTo>
                  <a:lnTo>
                    <a:pt x="149914" y="43960"/>
                  </a:lnTo>
                  <a:lnTo>
                    <a:pt x="190496" y="23520"/>
                  </a:lnTo>
                  <a:lnTo>
                    <a:pt x="233640" y="9260"/>
                  </a:lnTo>
                  <a:lnTo>
                    <a:pt x="278410" y="1487"/>
                  </a:lnTo>
                  <a:lnTo>
                    <a:pt x="308681" y="0"/>
                  </a:lnTo>
                  <a:lnTo>
                    <a:pt x="3836925" y="0"/>
                  </a:lnTo>
                  <a:lnTo>
                    <a:pt x="3882241" y="3344"/>
                  </a:lnTo>
                  <a:lnTo>
                    <a:pt x="3926575" y="13305"/>
                  </a:lnTo>
                  <a:lnTo>
                    <a:pt x="3968967" y="29666"/>
                  </a:lnTo>
                  <a:lnTo>
                    <a:pt x="4008497" y="52074"/>
                  </a:lnTo>
                  <a:lnTo>
                    <a:pt x="4044309" y="80041"/>
                  </a:lnTo>
                  <a:lnTo>
                    <a:pt x="4075628" y="112964"/>
                  </a:lnTo>
                  <a:lnTo>
                    <a:pt x="4101774" y="150127"/>
                  </a:lnTo>
                  <a:lnTo>
                    <a:pt x="4122181" y="190726"/>
                  </a:lnTo>
                  <a:lnTo>
                    <a:pt x="4136407" y="233881"/>
                  </a:lnTo>
                  <a:lnTo>
                    <a:pt x="4144143" y="278657"/>
                  </a:lnTo>
                  <a:lnTo>
                    <a:pt x="4145607" y="308930"/>
                  </a:lnTo>
                  <a:lnTo>
                    <a:pt x="4145607" y="476330"/>
                  </a:lnTo>
                  <a:lnTo>
                    <a:pt x="4142265" y="521623"/>
                  </a:lnTo>
                  <a:lnTo>
                    <a:pt x="4132314" y="565935"/>
                  </a:lnTo>
                  <a:lnTo>
                    <a:pt x="4115969" y="608308"/>
                  </a:lnTo>
                  <a:lnTo>
                    <a:pt x="4093583" y="647824"/>
                  </a:lnTo>
                  <a:lnTo>
                    <a:pt x="4065643" y="683628"/>
                  </a:lnTo>
                  <a:lnTo>
                    <a:pt x="4032750" y="714944"/>
                  </a:lnTo>
                  <a:lnTo>
                    <a:pt x="3995618" y="741095"/>
                  </a:lnTo>
                  <a:lnTo>
                    <a:pt x="3955051" y="761515"/>
                  </a:lnTo>
                  <a:lnTo>
                    <a:pt x="3911928" y="775761"/>
                  </a:lnTo>
                  <a:lnTo>
                    <a:pt x="3867181" y="783525"/>
                  </a:lnTo>
                  <a:lnTo>
                    <a:pt x="3836925" y="785012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8" name="object 31"/>
            <p:cNvSpPr/>
            <p:nvPr/>
          </p:nvSpPr>
          <p:spPr>
            <a:xfrm>
              <a:off x="1702651" y="8203334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266386" y="358274"/>
                  </a:moveTo>
                  <a:lnTo>
                    <a:pt x="259929" y="358274"/>
                  </a:lnTo>
                  <a:lnTo>
                    <a:pt x="92035" y="358285"/>
                  </a:lnTo>
                  <a:lnTo>
                    <a:pt x="85633" y="357664"/>
                  </a:lnTo>
                  <a:lnTo>
                    <a:pt x="49166" y="345345"/>
                  </a:lnTo>
                  <a:lnTo>
                    <a:pt x="20201" y="319995"/>
                  </a:lnTo>
                  <a:lnTo>
                    <a:pt x="3155" y="285484"/>
                  </a:lnTo>
                  <a:lnTo>
                    <a:pt x="0" y="91881"/>
                  </a:lnTo>
                  <a:lnTo>
                    <a:pt x="631" y="85479"/>
                  </a:lnTo>
                  <a:lnTo>
                    <a:pt x="13012" y="49033"/>
                  </a:lnTo>
                  <a:lnTo>
                    <a:pt x="38410" y="20110"/>
                  </a:lnTo>
                  <a:lnTo>
                    <a:pt x="72950" y="3123"/>
                  </a:lnTo>
                  <a:lnTo>
                    <a:pt x="92035" y="0"/>
                  </a:lnTo>
                  <a:lnTo>
                    <a:pt x="266386" y="10"/>
                  </a:lnTo>
                  <a:lnTo>
                    <a:pt x="303525" y="9966"/>
                  </a:lnTo>
                  <a:lnTo>
                    <a:pt x="334027" y="33377"/>
                  </a:lnTo>
                  <a:lnTo>
                    <a:pt x="353248" y="66679"/>
                  </a:lnTo>
                  <a:lnTo>
                    <a:pt x="358263" y="91888"/>
                  </a:lnTo>
                  <a:lnTo>
                    <a:pt x="358263" y="266397"/>
                  </a:lnTo>
                  <a:lnTo>
                    <a:pt x="348307" y="303536"/>
                  </a:lnTo>
                  <a:lnTo>
                    <a:pt x="324896" y="334038"/>
                  </a:lnTo>
                  <a:lnTo>
                    <a:pt x="291595" y="353259"/>
                  </a:lnTo>
                  <a:lnTo>
                    <a:pt x="266386" y="358274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9" name="object 61"/>
          <p:cNvSpPr txBox="1"/>
          <p:nvPr/>
        </p:nvSpPr>
        <p:spPr>
          <a:xfrm>
            <a:off x="2362200" y="7793355"/>
            <a:ext cx="2592070" cy="3981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2450" spc="-225" dirty="0" smtClean="0">
                <a:latin typeface="Arial Black"/>
                <a:cs typeface="Arial Black"/>
              </a:rPr>
              <a:t>RETAIL PROFIT</a:t>
            </a:r>
            <a:endParaRPr sz="2450" dirty="0">
              <a:latin typeface="Arial Black"/>
              <a:cs typeface="Arial Black"/>
            </a:endParaRPr>
          </a:p>
        </p:txBody>
      </p:sp>
      <p:pic>
        <p:nvPicPr>
          <p:cNvPr id="340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4"/>
          <a:srcRect l="14781" t="23437" r="13126" b="17824"/>
          <a:stretch/>
        </p:blipFill>
        <p:spPr bwMode="auto">
          <a:xfrm>
            <a:off x="57522" y="0"/>
            <a:ext cx="2914278" cy="2266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41" name="object 3"/>
          <p:cNvGrpSpPr/>
          <p:nvPr/>
        </p:nvGrpSpPr>
        <p:grpSpPr>
          <a:xfrm>
            <a:off x="6744400" y="2110084"/>
            <a:ext cx="11543600" cy="8025130"/>
            <a:chOff x="11187128" y="2262422"/>
            <a:chExt cx="7101205" cy="8025130"/>
          </a:xfrm>
        </p:grpSpPr>
        <p:pic>
          <p:nvPicPr>
            <p:cNvPr id="342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87077" y="7102832"/>
              <a:ext cx="3200399" cy="3184167"/>
            </a:xfrm>
            <a:prstGeom prst="rect">
              <a:avLst/>
            </a:prstGeom>
          </p:spPr>
        </p:pic>
        <p:pic>
          <p:nvPicPr>
            <p:cNvPr id="343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97578" y="2372872"/>
              <a:ext cx="5279504" cy="5025470"/>
            </a:xfrm>
            <a:prstGeom prst="rect">
              <a:avLst/>
            </a:prstGeom>
          </p:spPr>
        </p:pic>
        <p:sp>
          <p:nvSpPr>
            <p:cNvPr id="344" name="object 6"/>
            <p:cNvSpPr/>
            <p:nvPr/>
          </p:nvSpPr>
          <p:spPr>
            <a:xfrm>
              <a:off x="11187125" y="2262428"/>
              <a:ext cx="5501005" cy="5246370"/>
            </a:xfrm>
            <a:custGeom>
              <a:avLst/>
              <a:gdLst/>
              <a:ahLst/>
              <a:cxnLst/>
              <a:rect l="l" t="t" r="r" b="b"/>
              <a:pathLst>
                <a:path w="5501005" h="5246370">
                  <a:moveTo>
                    <a:pt x="5500408" y="0"/>
                  </a:moveTo>
                  <a:lnTo>
                    <a:pt x="5389956" y="0"/>
                  </a:lnTo>
                  <a:lnTo>
                    <a:pt x="5389956" y="110490"/>
                  </a:lnTo>
                  <a:lnTo>
                    <a:pt x="5389956" y="5135880"/>
                  </a:lnTo>
                  <a:lnTo>
                    <a:pt x="110451" y="5135880"/>
                  </a:lnTo>
                  <a:lnTo>
                    <a:pt x="110451" y="110490"/>
                  </a:lnTo>
                  <a:lnTo>
                    <a:pt x="5389956" y="110490"/>
                  </a:lnTo>
                  <a:lnTo>
                    <a:pt x="5389956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5135880"/>
                  </a:lnTo>
                  <a:lnTo>
                    <a:pt x="0" y="5246370"/>
                  </a:lnTo>
                  <a:lnTo>
                    <a:pt x="5500408" y="5246370"/>
                  </a:lnTo>
                  <a:lnTo>
                    <a:pt x="5500408" y="5135918"/>
                  </a:lnTo>
                  <a:lnTo>
                    <a:pt x="5500408" y="110490"/>
                  </a:lnTo>
                  <a:lnTo>
                    <a:pt x="5500408" y="0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5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14630" y="2940938"/>
              <a:ext cx="2973368" cy="3889336"/>
            </a:xfrm>
            <a:prstGeom prst="rect">
              <a:avLst/>
            </a:prstGeom>
          </p:spPr>
        </p:pic>
        <p:sp>
          <p:nvSpPr>
            <p:cNvPr id="346" name="object 8"/>
            <p:cNvSpPr/>
            <p:nvPr/>
          </p:nvSpPr>
          <p:spPr>
            <a:xfrm>
              <a:off x="15314630" y="2944075"/>
              <a:ext cx="2973705" cy="3886200"/>
            </a:xfrm>
            <a:custGeom>
              <a:avLst/>
              <a:gdLst/>
              <a:ahLst/>
              <a:cxnLst/>
              <a:rect l="l" t="t" r="r" b="b"/>
              <a:pathLst>
                <a:path w="2973705" h="3886200">
                  <a:moveTo>
                    <a:pt x="2477896" y="12700"/>
                  </a:moveTo>
                  <a:lnTo>
                    <a:pt x="1411441" y="12700"/>
                  </a:lnTo>
                  <a:lnTo>
                    <a:pt x="1459154" y="0"/>
                  </a:lnTo>
                  <a:lnTo>
                    <a:pt x="2430183" y="0"/>
                  </a:lnTo>
                  <a:lnTo>
                    <a:pt x="2477896" y="12700"/>
                  </a:lnTo>
                  <a:close/>
                </a:path>
                <a:path w="2973705" h="3886200">
                  <a:moveTo>
                    <a:pt x="1400635" y="25400"/>
                  </a:moveTo>
                  <a:lnTo>
                    <a:pt x="1317276" y="25400"/>
                  </a:lnTo>
                  <a:lnTo>
                    <a:pt x="1364141" y="12700"/>
                  </a:lnTo>
                  <a:lnTo>
                    <a:pt x="1452044" y="12700"/>
                  </a:lnTo>
                  <a:lnTo>
                    <a:pt x="1400635" y="25400"/>
                  </a:lnTo>
                  <a:close/>
                </a:path>
                <a:path w="2973705" h="3886200">
                  <a:moveTo>
                    <a:pt x="2572060" y="25400"/>
                  </a:moveTo>
                  <a:lnTo>
                    <a:pt x="2488702" y="25400"/>
                  </a:lnTo>
                  <a:lnTo>
                    <a:pt x="2437293" y="12700"/>
                  </a:lnTo>
                  <a:lnTo>
                    <a:pt x="2525196" y="12700"/>
                  </a:lnTo>
                  <a:lnTo>
                    <a:pt x="2572060" y="25400"/>
                  </a:lnTo>
                  <a:close/>
                </a:path>
                <a:path w="2973705" h="3886200">
                  <a:moveTo>
                    <a:pt x="1503750" y="3886199"/>
                  </a:moveTo>
                  <a:lnTo>
                    <a:pt x="1364141" y="3886199"/>
                  </a:lnTo>
                  <a:lnTo>
                    <a:pt x="1270868" y="3860800"/>
                  </a:lnTo>
                  <a:lnTo>
                    <a:pt x="1224937" y="3860800"/>
                  </a:lnTo>
                  <a:lnTo>
                    <a:pt x="1003200" y="3797300"/>
                  </a:lnTo>
                  <a:lnTo>
                    <a:pt x="960587" y="3771900"/>
                  </a:lnTo>
                  <a:lnTo>
                    <a:pt x="918602" y="3759200"/>
                  </a:lnTo>
                  <a:lnTo>
                    <a:pt x="877266" y="3733800"/>
                  </a:lnTo>
                  <a:lnTo>
                    <a:pt x="836601" y="3721100"/>
                  </a:lnTo>
                  <a:lnTo>
                    <a:pt x="796629" y="3695700"/>
                  </a:lnTo>
                  <a:lnTo>
                    <a:pt x="757371" y="3670300"/>
                  </a:lnTo>
                  <a:lnTo>
                    <a:pt x="718848" y="3644900"/>
                  </a:lnTo>
                  <a:lnTo>
                    <a:pt x="681083" y="3619500"/>
                  </a:lnTo>
                  <a:lnTo>
                    <a:pt x="644095" y="3594100"/>
                  </a:lnTo>
                  <a:lnTo>
                    <a:pt x="607908" y="3568700"/>
                  </a:lnTo>
                  <a:lnTo>
                    <a:pt x="572542" y="3543300"/>
                  </a:lnTo>
                  <a:lnTo>
                    <a:pt x="538018" y="3517900"/>
                  </a:lnTo>
                  <a:lnTo>
                    <a:pt x="504359" y="3479800"/>
                  </a:lnTo>
                  <a:lnTo>
                    <a:pt x="471586" y="3454400"/>
                  </a:lnTo>
                  <a:lnTo>
                    <a:pt x="439720" y="3416300"/>
                  </a:lnTo>
                  <a:lnTo>
                    <a:pt x="408783" y="3390900"/>
                  </a:lnTo>
                  <a:lnTo>
                    <a:pt x="378796" y="3352800"/>
                  </a:lnTo>
                  <a:lnTo>
                    <a:pt x="349780" y="3314700"/>
                  </a:lnTo>
                  <a:lnTo>
                    <a:pt x="321758" y="3289300"/>
                  </a:lnTo>
                  <a:lnTo>
                    <a:pt x="294750" y="3251200"/>
                  </a:lnTo>
                  <a:lnTo>
                    <a:pt x="268779" y="3213100"/>
                  </a:lnTo>
                  <a:lnTo>
                    <a:pt x="243865" y="3175000"/>
                  </a:lnTo>
                  <a:lnTo>
                    <a:pt x="220030" y="3136900"/>
                  </a:lnTo>
                  <a:lnTo>
                    <a:pt x="197296" y="3098800"/>
                  </a:lnTo>
                  <a:lnTo>
                    <a:pt x="175683" y="3060700"/>
                  </a:lnTo>
                  <a:lnTo>
                    <a:pt x="155215" y="3009900"/>
                  </a:lnTo>
                  <a:lnTo>
                    <a:pt x="135911" y="2971800"/>
                  </a:lnTo>
                  <a:lnTo>
                    <a:pt x="117793" y="2933700"/>
                  </a:lnTo>
                  <a:lnTo>
                    <a:pt x="100883" y="2895600"/>
                  </a:lnTo>
                  <a:lnTo>
                    <a:pt x="85203" y="2844800"/>
                  </a:lnTo>
                  <a:lnTo>
                    <a:pt x="70774" y="2806700"/>
                  </a:lnTo>
                  <a:lnTo>
                    <a:pt x="57617" y="2755900"/>
                  </a:lnTo>
                  <a:lnTo>
                    <a:pt x="45753" y="2717800"/>
                  </a:lnTo>
                  <a:lnTo>
                    <a:pt x="35205" y="2667000"/>
                  </a:lnTo>
                  <a:lnTo>
                    <a:pt x="25994" y="2616200"/>
                  </a:lnTo>
                  <a:lnTo>
                    <a:pt x="18141" y="2578100"/>
                  </a:lnTo>
                  <a:lnTo>
                    <a:pt x="11667" y="2527300"/>
                  </a:lnTo>
                  <a:lnTo>
                    <a:pt x="6595" y="2476500"/>
                  </a:lnTo>
                  <a:lnTo>
                    <a:pt x="2945" y="2438400"/>
                  </a:lnTo>
                  <a:lnTo>
                    <a:pt x="740" y="2387600"/>
                  </a:lnTo>
                  <a:lnTo>
                    <a:pt x="0" y="2336800"/>
                  </a:lnTo>
                  <a:lnTo>
                    <a:pt x="0" y="1562100"/>
                  </a:lnTo>
                  <a:lnTo>
                    <a:pt x="740" y="1511300"/>
                  </a:lnTo>
                  <a:lnTo>
                    <a:pt x="2945" y="1460500"/>
                  </a:lnTo>
                  <a:lnTo>
                    <a:pt x="6595" y="1409700"/>
                  </a:lnTo>
                  <a:lnTo>
                    <a:pt x="11667" y="1371600"/>
                  </a:lnTo>
                  <a:lnTo>
                    <a:pt x="18141" y="1320800"/>
                  </a:lnTo>
                  <a:lnTo>
                    <a:pt x="25994" y="1270000"/>
                  </a:lnTo>
                  <a:lnTo>
                    <a:pt x="35205" y="1231900"/>
                  </a:lnTo>
                  <a:lnTo>
                    <a:pt x="45753" y="1181100"/>
                  </a:lnTo>
                  <a:lnTo>
                    <a:pt x="57617" y="1143000"/>
                  </a:lnTo>
                  <a:lnTo>
                    <a:pt x="70774" y="1092200"/>
                  </a:lnTo>
                  <a:lnTo>
                    <a:pt x="85203" y="1054100"/>
                  </a:lnTo>
                  <a:lnTo>
                    <a:pt x="100883" y="1003300"/>
                  </a:lnTo>
                  <a:lnTo>
                    <a:pt x="117793" y="965200"/>
                  </a:lnTo>
                  <a:lnTo>
                    <a:pt x="135911" y="927100"/>
                  </a:lnTo>
                  <a:lnTo>
                    <a:pt x="155215" y="876300"/>
                  </a:lnTo>
                  <a:lnTo>
                    <a:pt x="175683" y="838200"/>
                  </a:lnTo>
                  <a:lnTo>
                    <a:pt x="197296" y="800100"/>
                  </a:lnTo>
                  <a:lnTo>
                    <a:pt x="220030" y="762000"/>
                  </a:lnTo>
                  <a:lnTo>
                    <a:pt x="243865" y="723900"/>
                  </a:lnTo>
                  <a:lnTo>
                    <a:pt x="268779" y="685800"/>
                  </a:lnTo>
                  <a:lnTo>
                    <a:pt x="294750" y="647700"/>
                  </a:lnTo>
                  <a:lnTo>
                    <a:pt x="321758" y="609600"/>
                  </a:lnTo>
                  <a:lnTo>
                    <a:pt x="349780" y="571500"/>
                  </a:lnTo>
                  <a:lnTo>
                    <a:pt x="378796" y="546100"/>
                  </a:lnTo>
                  <a:lnTo>
                    <a:pt x="408783" y="508000"/>
                  </a:lnTo>
                  <a:lnTo>
                    <a:pt x="439720" y="469900"/>
                  </a:lnTo>
                  <a:lnTo>
                    <a:pt x="471586" y="444500"/>
                  </a:lnTo>
                  <a:lnTo>
                    <a:pt x="504359" y="406400"/>
                  </a:lnTo>
                  <a:lnTo>
                    <a:pt x="538018" y="381000"/>
                  </a:lnTo>
                  <a:lnTo>
                    <a:pt x="572542" y="355600"/>
                  </a:lnTo>
                  <a:lnTo>
                    <a:pt x="607908" y="330200"/>
                  </a:lnTo>
                  <a:lnTo>
                    <a:pt x="644095" y="292100"/>
                  </a:lnTo>
                  <a:lnTo>
                    <a:pt x="681083" y="266700"/>
                  </a:lnTo>
                  <a:lnTo>
                    <a:pt x="718848" y="241300"/>
                  </a:lnTo>
                  <a:lnTo>
                    <a:pt x="757371" y="228600"/>
                  </a:lnTo>
                  <a:lnTo>
                    <a:pt x="796629" y="203200"/>
                  </a:lnTo>
                  <a:lnTo>
                    <a:pt x="836601" y="177800"/>
                  </a:lnTo>
                  <a:lnTo>
                    <a:pt x="877266" y="152400"/>
                  </a:lnTo>
                  <a:lnTo>
                    <a:pt x="960587" y="127000"/>
                  </a:lnTo>
                  <a:lnTo>
                    <a:pt x="1003200" y="101600"/>
                  </a:lnTo>
                  <a:lnTo>
                    <a:pt x="1270868" y="25400"/>
                  </a:lnTo>
                  <a:lnTo>
                    <a:pt x="1349542" y="25400"/>
                  </a:lnTo>
                  <a:lnTo>
                    <a:pt x="1248380" y="50800"/>
                  </a:lnTo>
                  <a:lnTo>
                    <a:pt x="1198348" y="50800"/>
                  </a:lnTo>
                  <a:lnTo>
                    <a:pt x="1148708" y="63500"/>
                  </a:lnTo>
                  <a:lnTo>
                    <a:pt x="1099479" y="88900"/>
                  </a:lnTo>
                  <a:lnTo>
                    <a:pt x="1002328" y="114300"/>
                  </a:lnTo>
                  <a:lnTo>
                    <a:pt x="954443" y="139700"/>
                  </a:lnTo>
                  <a:lnTo>
                    <a:pt x="908925" y="152400"/>
                  </a:lnTo>
                  <a:lnTo>
                    <a:pt x="864175" y="177800"/>
                  </a:lnTo>
                  <a:lnTo>
                    <a:pt x="820213" y="203200"/>
                  </a:lnTo>
                  <a:lnTo>
                    <a:pt x="777061" y="228600"/>
                  </a:lnTo>
                  <a:lnTo>
                    <a:pt x="734741" y="254000"/>
                  </a:lnTo>
                  <a:lnTo>
                    <a:pt x="693274" y="279400"/>
                  </a:lnTo>
                  <a:lnTo>
                    <a:pt x="652683" y="304800"/>
                  </a:lnTo>
                  <a:lnTo>
                    <a:pt x="612988" y="330200"/>
                  </a:lnTo>
                  <a:lnTo>
                    <a:pt x="574212" y="368300"/>
                  </a:lnTo>
                  <a:lnTo>
                    <a:pt x="536375" y="393700"/>
                  </a:lnTo>
                  <a:lnTo>
                    <a:pt x="499500" y="431800"/>
                  </a:lnTo>
                  <a:lnTo>
                    <a:pt x="463608" y="469900"/>
                  </a:lnTo>
                  <a:lnTo>
                    <a:pt x="428849" y="508000"/>
                  </a:lnTo>
                  <a:lnTo>
                    <a:pt x="395365" y="533400"/>
                  </a:lnTo>
                  <a:lnTo>
                    <a:pt x="363166" y="571500"/>
                  </a:lnTo>
                  <a:lnTo>
                    <a:pt x="332264" y="622300"/>
                  </a:lnTo>
                  <a:lnTo>
                    <a:pt x="302669" y="660400"/>
                  </a:lnTo>
                  <a:lnTo>
                    <a:pt x="274392" y="698500"/>
                  </a:lnTo>
                  <a:lnTo>
                    <a:pt x="247444" y="736600"/>
                  </a:lnTo>
                  <a:lnTo>
                    <a:pt x="221836" y="774700"/>
                  </a:lnTo>
                  <a:lnTo>
                    <a:pt x="197578" y="825500"/>
                  </a:lnTo>
                  <a:lnTo>
                    <a:pt x="174681" y="863600"/>
                  </a:lnTo>
                  <a:lnTo>
                    <a:pt x="153156" y="914400"/>
                  </a:lnTo>
                  <a:lnTo>
                    <a:pt x="133015" y="952500"/>
                  </a:lnTo>
                  <a:lnTo>
                    <a:pt x="113633" y="1003300"/>
                  </a:lnTo>
                  <a:lnTo>
                    <a:pt x="95936" y="1054100"/>
                  </a:lnTo>
                  <a:lnTo>
                    <a:pt x="79925" y="1104900"/>
                  </a:lnTo>
                  <a:lnTo>
                    <a:pt x="65600" y="1155700"/>
                  </a:lnTo>
                  <a:lnTo>
                    <a:pt x="52959" y="1206500"/>
                  </a:lnTo>
                  <a:lnTo>
                    <a:pt x="42004" y="1257300"/>
                  </a:lnTo>
                  <a:lnTo>
                    <a:pt x="32735" y="1308100"/>
                  </a:lnTo>
                  <a:lnTo>
                    <a:pt x="25151" y="1358900"/>
                  </a:lnTo>
                  <a:lnTo>
                    <a:pt x="19252" y="1409700"/>
                  </a:lnTo>
                  <a:lnTo>
                    <a:pt x="15039" y="1460500"/>
                  </a:lnTo>
                  <a:lnTo>
                    <a:pt x="12511" y="1511300"/>
                  </a:lnTo>
                  <a:lnTo>
                    <a:pt x="11668" y="1562100"/>
                  </a:lnTo>
                  <a:lnTo>
                    <a:pt x="11668" y="2336800"/>
                  </a:lnTo>
                  <a:lnTo>
                    <a:pt x="12511" y="2387600"/>
                  </a:lnTo>
                  <a:lnTo>
                    <a:pt x="15039" y="2438400"/>
                  </a:lnTo>
                  <a:lnTo>
                    <a:pt x="19252" y="2489200"/>
                  </a:lnTo>
                  <a:lnTo>
                    <a:pt x="25151" y="2540000"/>
                  </a:lnTo>
                  <a:lnTo>
                    <a:pt x="32735" y="2590800"/>
                  </a:lnTo>
                  <a:lnTo>
                    <a:pt x="42004" y="2641600"/>
                  </a:lnTo>
                  <a:lnTo>
                    <a:pt x="52959" y="2692400"/>
                  </a:lnTo>
                  <a:lnTo>
                    <a:pt x="65600" y="2743200"/>
                  </a:lnTo>
                  <a:lnTo>
                    <a:pt x="79925" y="2794000"/>
                  </a:lnTo>
                  <a:lnTo>
                    <a:pt x="95936" y="2844800"/>
                  </a:lnTo>
                  <a:lnTo>
                    <a:pt x="113633" y="2895600"/>
                  </a:lnTo>
                  <a:lnTo>
                    <a:pt x="133015" y="2933700"/>
                  </a:lnTo>
                  <a:lnTo>
                    <a:pt x="153156" y="2984500"/>
                  </a:lnTo>
                  <a:lnTo>
                    <a:pt x="174681" y="3022600"/>
                  </a:lnTo>
                  <a:lnTo>
                    <a:pt x="197578" y="3073400"/>
                  </a:lnTo>
                  <a:lnTo>
                    <a:pt x="221836" y="3111500"/>
                  </a:lnTo>
                  <a:lnTo>
                    <a:pt x="247444" y="3162300"/>
                  </a:lnTo>
                  <a:lnTo>
                    <a:pt x="274392" y="3200400"/>
                  </a:lnTo>
                  <a:lnTo>
                    <a:pt x="302669" y="3238500"/>
                  </a:lnTo>
                  <a:lnTo>
                    <a:pt x="332264" y="3276600"/>
                  </a:lnTo>
                  <a:lnTo>
                    <a:pt x="363166" y="3314700"/>
                  </a:lnTo>
                  <a:lnTo>
                    <a:pt x="395365" y="3352800"/>
                  </a:lnTo>
                  <a:lnTo>
                    <a:pt x="428849" y="3390900"/>
                  </a:lnTo>
                  <a:lnTo>
                    <a:pt x="463608" y="3429000"/>
                  </a:lnTo>
                  <a:lnTo>
                    <a:pt x="499500" y="3467100"/>
                  </a:lnTo>
                  <a:lnTo>
                    <a:pt x="536375" y="3492500"/>
                  </a:lnTo>
                  <a:lnTo>
                    <a:pt x="574212" y="3530600"/>
                  </a:lnTo>
                  <a:lnTo>
                    <a:pt x="612988" y="3556000"/>
                  </a:lnTo>
                  <a:lnTo>
                    <a:pt x="652683" y="3594100"/>
                  </a:lnTo>
                  <a:lnTo>
                    <a:pt x="693274" y="3619500"/>
                  </a:lnTo>
                  <a:lnTo>
                    <a:pt x="734741" y="3644900"/>
                  </a:lnTo>
                  <a:lnTo>
                    <a:pt x="777061" y="3670300"/>
                  </a:lnTo>
                  <a:lnTo>
                    <a:pt x="820213" y="3695700"/>
                  </a:lnTo>
                  <a:lnTo>
                    <a:pt x="864175" y="3721100"/>
                  </a:lnTo>
                  <a:lnTo>
                    <a:pt x="908925" y="3733800"/>
                  </a:lnTo>
                  <a:lnTo>
                    <a:pt x="954443" y="3759200"/>
                  </a:lnTo>
                  <a:lnTo>
                    <a:pt x="1002328" y="3784600"/>
                  </a:lnTo>
                  <a:lnTo>
                    <a:pt x="1349542" y="3873500"/>
                  </a:lnTo>
                  <a:lnTo>
                    <a:pt x="1452044" y="3873500"/>
                  </a:lnTo>
                  <a:lnTo>
                    <a:pt x="1503750" y="3886199"/>
                  </a:lnTo>
                  <a:close/>
                </a:path>
                <a:path w="2973705" h="3886200">
                  <a:moveTo>
                    <a:pt x="2973369" y="150435"/>
                  </a:moveTo>
                  <a:lnTo>
                    <a:pt x="2934893" y="139700"/>
                  </a:lnTo>
                  <a:lnTo>
                    <a:pt x="2887009" y="114300"/>
                  </a:lnTo>
                  <a:lnTo>
                    <a:pt x="2789858" y="88900"/>
                  </a:lnTo>
                  <a:lnTo>
                    <a:pt x="2740628" y="63500"/>
                  </a:lnTo>
                  <a:lnTo>
                    <a:pt x="2690988" y="50800"/>
                  </a:lnTo>
                  <a:lnTo>
                    <a:pt x="2640957" y="50800"/>
                  </a:lnTo>
                  <a:lnTo>
                    <a:pt x="2539794" y="25400"/>
                  </a:lnTo>
                  <a:lnTo>
                    <a:pt x="2618469" y="25400"/>
                  </a:lnTo>
                  <a:lnTo>
                    <a:pt x="2886136" y="101600"/>
                  </a:lnTo>
                  <a:lnTo>
                    <a:pt x="2928750" y="127000"/>
                  </a:lnTo>
                  <a:lnTo>
                    <a:pt x="2973369" y="140601"/>
                  </a:lnTo>
                  <a:lnTo>
                    <a:pt x="2973369" y="150435"/>
                  </a:lnTo>
                  <a:close/>
                </a:path>
                <a:path w="2973705" h="3886200">
                  <a:moveTo>
                    <a:pt x="2525196" y="3886199"/>
                  </a:moveTo>
                  <a:lnTo>
                    <a:pt x="2385586" y="3886199"/>
                  </a:lnTo>
                  <a:lnTo>
                    <a:pt x="2437293" y="3873500"/>
                  </a:lnTo>
                  <a:lnTo>
                    <a:pt x="2539794" y="3873500"/>
                  </a:lnTo>
                  <a:lnTo>
                    <a:pt x="2887009" y="3784600"/>
                  </a:lnTo>
                  <a:lnTo>
                    <a:pt x="2934893" y="3759200"/>
                  </a:lnTo>
                  <a:lnTo>
                    <a:pt x="2973369" y="3737730"/>
                  </a:lnTo>
                  <a:lnTo>
                    <a:pt x="2973369" y="3757581"/>
                  </a:lnTo>
                  <a:lnTo>
                    <a:pt x="2970735" y="3759200"/>
                  </a:lnTo>
                  <a:lnTo>
                    <a:pt x="2928750" y="3771900"/>
                  </a:lnTo>
                  <a:lnTo>
                    <a:pt x="2886136" y="3797300"/>
                  </a:lnTo>
                  <a:lnTo>
                    <a:pt x="2664400" y="3860800"/>
                  </a:lnTo>
                  <a:lnTo>
                    <a:pt x="2618469" y="3860800"/>
                  </a:lnTo>
                  <a:lnTo>
                    <a:pt x="2525196" y="3886199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10363200" y="5730858"/>
            <a:ext cx="7275830" cy="4591819"/>
            <a:chOff x="10785383" y="5612628"/>
            <a:chExt cx="7275830" cy="4591819"/>
          </a:xfrm>
        </p:grpSpPr>
        <p:sp>
          <p:nvSpPr>
            <p:cNvPr id="69" name="object 69"/>
            <p:cNvSpPr/>
            <p:nvPr/>
          </p:nvSpPr>
          <p:spPr>
            <a:xfrm>
              <a:off x="11158436" y="6067170"/>
              <a:ext cx="6343015" cy="4114165"/>
            </a:xfrm>
            <a:custGeom>
              <a:avLst/>
              <a:gdLst/>
              <a:ahLst/>
              <a:cxnLst/>
              <a:rect l="l" t="t" r="r" b="b"/>
              <a:pathLst>
                <a:path w="6343015" h="4114165">
                  <a:moveTo>
                    <a:pt x="279831" y="2739034"/>
                  </a:moveTo>
                  <a:lnTo>
                    <a:pt x="0" y="2945993"/>
                  </a:lnTo>
                  <a:lnTo>
                    <a:pt x="0" y="4113403"/>
                  </a:lnTo>
                  <a:lnTo>
                    <a:pt x="279831" y="4113403"/>
                  </a:lnTo>
                  <a:lnTo>
                    <a:pt x="279831" y="2739034"/>
                  </a:lnTo>
                  <a:close/>
                </a:path>
                <a:path w="6343015" h="4114165">
                  <a:moveTo>
                    <a:pt x="746277" y="2385758"/>
                  </a:moveTo>
                  <a:lnTo>
                    <a:pt x="466445" y="2593606"/>
                  </a:lnTo>
                  <a:lnTo>
                    <a:pt x="466445" y="4113403"/>
                  </a:lnTo>
                  <a:lnTo>
                    <a:pt x="746277" y="4113403"/>
                  </a:lnTo>
                  <a:lnTo>
                    <a:pt x="746277" y="2385758"/>
                  </a:lnTo>
                  <a:close/>
                </a:path>
                <a:path w="6343015" h="4114165">
                  <a:moveTo>
                    <a:pt x="1212710" y="2047214"/>
                  </a:moveTo>
                  <a:lnTo>
                    <a:pt x="932878" y="2254313"/>
                  </a:lnTo>
                  <a:lnTo>
                    <a:pt x="932878" y="4113403"/>
                  </a:lnTo>
                  <a:lnTo>
                    <a:pt x="1212710" y="4113403"/>
                  </a:lnTo>
                  <a:lnTo>
                    <a:pt x="1212710" y="2047214"/>
                  </a:lnTo>
                  <a:close/>
                </a:path>
                <a:path w="6343015" h="4114165">
                  <a:moveTo>
                    <a:pt x="1679003" y="2091817"/>
                  </a:moveTo>
                  <a:lnTo>
                    <a:pt x="1399171" y="2032495"/>
                  </a:lnTo>
                  <a:lnTo>
                    <a:pt x="1399171" y="4113403"/>
                  </a:lnTo>
                  <a:lnTo>
                    <a:pt x="1679003" y="4113403"/>
                  </a:lnTo>
                  <a:lnTo>
                    <a:pt x="1679003" y="2091817"/>
                  </a:lnTo>
                  <a:close/>
                </a:path>
                <a:path w="6343015" h="4114165">
                  <a:moveTo>
                    <a:pt x="2145449" y="2199995"/>
                  </a:moveTo>
                  <a:lnTo>
                    <a:pt x="1865617" y="2140826"/>
                  </a:lnTo>
                  <a:lnTo>
                    <a:pt x="1865617" y="4113403"/>
                  </a:lnTo>
                  <a:lnTo>
                    <a:pt x="2145449" y="4113403"/>
                  </a:lnTo>
                  <a:lnTo>
                    <a:pt x="2145449" y="2199995"/>
                  </a:lnTo>
                  <a:close/>
                </a:path>
                <a:path w="6343015" h="4114165">
                  <a:moveTo>
                    <a:pt x="2611882" y="1853349"/>
                  </a:moveTo>
                  <a:lnTo>
                    <a:pt x="2332050" y="2160994"/>
                  </a:lnTo>
                  <a:lnTo>
                    <a:pt x="2332050" y="4113403"/>
                  </a:lnTo>
                  <a:lnTo>
                    <a:pt x="2611882" y="4113403"/>
                  </a:lnTo>
                  <a:lnTo>
                    <a:pt x="2611882" y="1853349"/>
                  </a:lnTo>
                  <a:close/>
                </a:path>
                <a:path w="6343015" h="4114165">
                  <a:moveTo>
                    <a:pt x="3078175" y="1340662"/>
                  </a:moveTo>
                  <a:lnTo>
                    <a:pt x="2798343" y="1648307"/>
                  </a:lnTo>
                  <a:lnTo>
                    <a:pt x="2798343" y="4113403"/>
                  </a:lnTo>
                  <a:lnTo>
                    <a:pt x="3078175" y="4113403"/>
                  </a:lnTo>
                  <a:lnTo>
                    <a:pt x="3078175" y="1340662"/>
                  </a:lnTo>
                  <a:close/>
                </a:path>
                <a:path w="6343015" h="4114165">
                  <a:moveTo>
                    <a:pt x="3544620" y="1139596"/>
                  </a:moveTo>
                  <a:lnTo>
                    <a:pt x="3288639" y="1119873"/>
                  </a:lnTo>
                  <a:lnTo>
                    <a:pt x="3264789" y="1146073"/>
                  </a:lnTo>
                  <a:lnTo>
                    <a:pt x="3264789" y="4113403"/>
                  </a:lnTo>
                  <a:lnTo>
                    <a:pt x="3544620" y="4113403"/>
                  </a:lnTo>
                  <a:lnTo>
                    <a:pt x="3544620" y="1139596"/>
                  </a:lnTo>
                  <a:close/>
                </a:path>
                <a:path w="6343015" h="4114165">
                  <a:moveTo>
                    <a:pt x="4011053" y="1170952"/>
                  </a:moveTo>
                  <a:lnTo>
                    <a:pt x="3731222" y="1149311"/>
                  </a:lnTo>
                  <a:lnTo>
                    <a:pt x="3731222" y="4113403"/>
                  </a:lnTo>
                  <a:lnTo>
                    <a:pt x="4011053" y="4113403"/>
                  </a:lnTo>
                  <a:lnTo>
                    <a:pt x="4011053" y="1170952"/>
                  </a:lnTo>
                  <a:close/>
                </a:path>
                <a:path w="6343015" h="4114165">
                  <a:moveTo>
                    <a:pt x="4477347" y="1119873"/>
                  </a:moveTo>
                  <a:lnTo>
                    <a:pt x="4319460" y="1223060"/>
                  </a:lnTo>
                  <a:lnTo>
                    <a:pt x="4197515" y="1213637"/>
                  </a:lnTo>
                  <a:lnTo>
                    <a:pt x="4197515" y="4113403"/>
                  </a:lnTo>
                  <a:lnTo>
                    <a:pt x="4477347" y="4113403"/>
                  </a:lnTo>
                  <a:lnTo>
                    <a:pt x="4477347" y="1119873"/>
                  </a:lnTo>
                  <a:close/>
                </a:path>
                <a:path w="6343015" h="4114165">
                  <a:moveTo>
                    <a:pt x="4943792" y="766597"/>
                  </a:moveTo>
                  <a:lnTo>
                    <a:pt x="4663960" y="952068"/>
                  </a:lnTo>
                  <a:lnTo>
                    <a:pt x="4663960" y="4113403"/>
                  </a:lnTo>
                  <a:lnTo>
                    <a:pt x="4943792" y="4113403"/>
                  </a:lnTo>
                  <a:lnTo>
                    <a:pt x="4943792" y="766597"/>
                  </a:lnTo>
                  <a:close/>
                </a:path>
                <a:path w="6343015" h="4114165">
                  <a:moveTo>
                    <a:pt x="5410225" y="457492"/>
                  </a:moveTo>
                  <a:lnTo>
                    <a:pt x="5130393" y="642962"/>
                  </a:lnTo>
                  <a:lnTo>
                    <a:pt x="5130393" y="4113403"/>
                  </a:lnTo>
                  <a:lnTo>
                    <a:pt x="5410225" y="4113403"/>
                  </a:lnTo>
                  <a:lnTo>
                    <a:pt x="5410225" y="457492"/>
                  </a:lnTo>
                  <a:close/>
                </a:path>
                <a:path w="6343015" h="4114165">
                  <a:moveTo>
                    <a:pt x="5876518" y="133654"/>
                  </a:moveTo>
                  <a:lnTo>
                    <a:pt x="5596687" y="319862"/>
                  </a:lnTo>
                  <a:lnTo>
                    <a:pt x="5596687" y="4113403"/>
                  </a:lnTo>
                  <a:lnTo>
                    <a:pt x="5876518" y="4113403"/>
                  </a:lnTo>
                  <a:lnTo>
                    <a:pt x="5876518" y="133654"/>
                  </a:lnTo>
                  <a:close/>
                </a:path>
                <a:path w="6343015" h="4114165">
                  <a:moveTo>
                    <a:pt x="6342964" y="0"/>
                  </a:moveTo>
                  <a:lnTo>
                    <a:pt x="6063119" y="0"/>
                  </a:lnTo>
                  <a:lnTo>
                    <a:pt x="6063119" y="4113555"/>
                  </a:lnTo>
                  <a:lnTo>
                    <a:pt x="6342964" y="4113555"/>
                  </a:lnTo>
                  <a:lnTo>
                    <a:pt x="6342964" y="0"/>
                  </a:lnTo>
                  <a:close/>
                </a:path>
              </a:pathLst>
            </a:custGeom>
            <a:solidFill>
              <a:srgbClr val="1A6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975523" y="1003175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774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130" y="2090"/>
                  </a:lnTo>
                  <a:lnTo>
                    <a:pt x="824516" y="7782"/>
                  </a:lnTo>
                  <a:lnTo>
                    <a:pt x="830195" y="16207"/>
                  </a:lnTo>
                  <a:lnTo>
                    <a:pt x="832285" y="26495"/>
                  </a:lnTo>
                  <a:lnTo>
                    <a:pt x="832285" y="139983"/>
                  </a:lnTo>
                  <a:lnTo>
                    <a:pt x="830193" y="150270"/>
                  </a:lnTo>
                  <a:lnTo>
                    <a:pt x="824498" y="158695"/>
                  </a:lnTo>
                  <a:lnTo>
                    <a:pt x="816068" y="164387"/>
                  </a:lnTo>
                  <a:lnTo>
                    <a:pt x="805774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969779" y="1002601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853" y="11480"/>
                  </a:lnTo>
                  <a:lnTo>
                    <a:pt x="32254" y="11480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4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7"/>
                  </a:lnTo>
                  <a:lnTo>
                    <a:pt x="17654" y="160130"/>
                  </a:lnTo>
                  <a:lnTo>
                    <a:pt x="24217" y="164557"/>
                  </a:lnTo>
                  <a:lnTo>
                    <a:pt x="32254" y="166183"/>
                  </a:lnTo>
                  <a:lnTo>
                    <a:pt x="835948" y="166183"/>
                  </a:lnTo>
                  <a:lnTo>
                    <a:pt x="834365" y="168521"/>
                  </a:lnTo>
                  <a:lnTo>
                    <a:pt x="824141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48" y="166183"/>
                  </a:moveTo>
                  <a:lnTo>
                    <a:pt x="811666" y="166183"/>
                  </a:lnTo>
                  <a:lnTo>
                    <a:pt x="819734" y="164557"/>
                  </a:lnTo>
                  <a:lnTo>
                    <a:pt x="826283" y="160130"/>
                  </a:lnTo>
                  <a:lnTo>
                    <a:pt x="830679" y="153577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4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0"/>
                  </a:lnTo>
                  <a:lnTo>
                    <a:pt x="835853" y="11480"/>
                  </a:lnTo>
                  <a:lnTo>
                    <a:pt x="841387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04" y="158274"/>
                  </a:lnTo>
                  <a:lnTo>
                    <a:pt x="835948" y="166183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058729" y="1003764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753749" y="10036035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8044" y="6350"/>
                  </a:lnTo>
                  <a:lnTo>
                    <a:pt x="4804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180" y="158711"/>
                  </a:lnTo>
                  <a:lnTo>
                    <a:pt x="47180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001483" y="1003175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995739" y="1002601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853" y="11480"/>
                  </a:lnTo>
                  <a:lnTo>
                    <a:pt x="32254" y="11480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4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7"/>
                  </a:lnTo>
                  <a:lnTo>
                    <a:pt x="17654" y="160130"/>
                  </a:lnTo>
                  <a:lnTo>
                    <a:pt x="24217" y="164557"/>
                  </a:lnTo>
                  <a:lnTo>
                    <a:pt x="32254" y="166183"/>
                  </a:lnTo>
                  <a:lnTo>
                    <a:pt x="836052" y="166183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3"/>
                  </a:moveTo>
                  <a:lnTo>
                    <a:pt x="811666" y="166183"/>
                  </a:lnTo>
                  <a:lnTo>
                    <a:pt x="819734" y="164557"/>
                  </a:lnTo>
                  <a:lnTo>
                    <a:pt x="826283" y="160130"/>
                  </a:lnTo>
                  <a:lnTo>
                    <a:pt x="830679" y="153577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4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0"/>
                  </a:lnTo>
                  <a:lnTo>
                    <a:pt x="835853" y="11480"/>
                  </a:lnTo>
                  <a:lnTo>
                    <a:pt x="841387" y="19685"/>
                  </a:lnTo>
                  <a:lnTo>
                    <a:pt x="843891" y="32088"/>
                  </a:lnTo>
                  <a:lnTo>
                    <a:pt x="843920" y="145724"/>
                  </a:lnTo>
                  <a:lnTo>
                    <a:pt x="841387" y="158274"/>
                  </a:lnTo>
                  <a:lnTo>
                    <a:pt x="836052" y="166183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084838" y="1003764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2779706" y="1003603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8056" y="6350"/>
                  </a:lnTo>
                  <a:lnTo>
                    <a:pt x="4805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332" y="158711"/>
                  </a:lnTo>
                  <a:lnTo>
                    <a:pt x="47332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001483" y="9856000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995739" y="9850259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9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2084838" y="986204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2779706" y="985955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307" y="6350"/>
                  </a:lnTo>
                  <a:lnTo>
                    <a:pt x="4730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8056" y="158711"/>
                  </a:lnTo>
                  <a:lnTo>
                    <a:pt x="48056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2001483" y="968039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995739" y="967450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9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3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084838" y="968628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779706" y="9684346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713" y="6350"/>
                  </a:lnTo>
                  <a:lnTo>
                    <a:pt x="4771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63" y="158711"/>
                  </a:lnTo>
                  <a:lnTo>
                    <a:pt x="47663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027590" y="1003175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021847" y="1002601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853" y="11480"/>
                  </a:lnTo>
                  <a:lnTo>
                    <a:pt x="32254" y="11480"/>
                  </a:lnTo>
                  <a:lnTo>
                    <a:pt x="24288" y="13086"/>
                  </a:lnTo>
                  <a:lnTo>
                    <a:pt x="17718" y="17479"/>
                  </a:lnTo>
                  <a:lnTo>
                    <a:pt x="16193" y="19685"/>
                  </a:lnTo>
                  <a:lnTo>
                    <a:pt x="13283" y="24024"/>
                  </a:lnTo>
                  <a:lnTo>
                    <a:pt x="11635" y="32088"/>
                  </a:lnTo>
                  <a:lnTo>
                    <a:pt x="11664" y="145724"/>
                  </a:lnTo>
                  <a:lnTo>
                    <a:pt x="13249" y="153577"/>
                  </a:lnTo>
                  <a:lnTo>
                    <a:pt x="17654" y="160130"/>
                  </a:lnTo>
                  <a:lnTo>
                    <a:pt x="24217" y="164557"/>
                  </a:lnTo>
                  <a:lnTo>
                    <a:pt x="32254" y="166183"/>
                  </a:lnTo>
                  <a:lnTo>
                    <a:pt x="836052" y="166183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3"/>
                  </a:moveTo>
                  <a:lnTo>
                    <a:pt x="811665" y="166183"/>
                  </a:lnTo>
                  <a:lnTo>
                    <a:pt x="819734" y="164557"/>
                  </a:lnTo>
                  <a:lnTo>
                    <a:pt x="826283" y="160130"/>
                  </a:lnTo>
                  <a:lnTo>
                    <a:pt x="830678" y="153577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4"/>
                  </a:lnTo>
                  <a:lnTo>
                    <a:pt x="826228" y="17479"/>
                  </a:lnTo>
                  <a:lnTo>
                    <a:pt x="819671" y="13086"/>
                  </a:lnTo>
                  <a:lnTo>
                    <a:pt x="811665" y="11480"/>
                  </a:lnTo>
                  <a:lnTo>
                    <a:pt x="835853" y="11480"/>
                  </a:lnTo>
                  <a:lnTo>
                    <a:pt x="841387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6" y="158274"/>
                  </a:lnTo>
                  <a:lnTo>
                    <a:pt x="836052" y="166183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110947" y="1003764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805815" y="1003603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8044" y="6350"/>
                  </a:lnTo>
                  <a:lnTo>
                    <a:pt x="4804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320" y="158711"/>
                  </a:lnTo>
                  <a:lnTo>
                    <a:pt x="47320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3027590" y="9856000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021847" y="9850259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6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110947" y="986204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805815" y="985955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307" y="6350"/>
                  </a:lnTo>
                  <a:lnTo>
                    <a:pt x="4730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8056" y="158711"/>
                  </a:lnTo>
                  <a:lnTo>
                    <a:pt x="48056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027590" y="968039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3021847" y="967450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6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110947" y="968628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805815" y="9684346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713" y="6350"/>
                  </a:lnTo>
                  <a:lnTo>
                    <a:pt x="4771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63" y="158711"/>
                  </a:lnTo>
                  <a:lnTo>
                    <a:pt x="47663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027590" y="950464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021847" y="949890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8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4" y="145724"/>
                  </a:lnTo>
                  <a:lnTo>
                    <a:pt x="13249" y="153578"/>
                  </a:lnTo>
                  <a:lnTo>
                    <a:pt x="17654" y="160130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6052" y="166184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4"/>
                  </a:moveTo>
                  <a:lnTo>
                    <a:pt x="811665" y="166184"/>
                  </a:lnTo>
                  <a:lnTo>
                    <a:pt x="819734" y="164558"/>
                  </a:lnTo>
                  <a:lnTo>
                    <a:pt x="826283" y="160130"/>
                  </a:lnTo>
                  <a:lnTo>
                    <a:pt x="830678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1" y="13086"/>
                  </a:lnTo>
                  <a:lnTo>
                    <a:pt x="811665" y="11481"/>
                  </a:lnTo>
                  <a:lnTo>
                    <a:pt x="835853" y="11481"/>
                  </a:lnTo>
                  <a:lnTo>
                    <a:pt x="841387" y="19685"/>
                  </a:lnTo>
                  <a:lnTo>
                    <a:pt x="843891" y="32088"/>
                  </a:lnTo>
                  <a:lnTo>
                    <a:pt x="843920" y="145724"/>
                  </a:lnTo>
                  <a:lnTo>
                    <a:pt x="841386" y="158274"/>
                  </a:lnTo>
                  <a:lnTo>
                    <a:pt x="836052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110947" y="951053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805815" y="9507867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6964" y="6350"/>
                  </a:lnTo>
                  <a:lnTo>
                    <a:pt x="4696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117" y="159981"/>
                  </a:lnTo>
                  <a:lnTo>
                    <a:pt x="47117" y="153631"/>
                  </a:lnTo>
                  <a:lnTo>
                    <a:pt x="50812" y="15363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027590" y="932889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8"/>
                  </a:lnTo>
                  <a:lnTo>
                    <a:pt x="7787" y="158695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5"/>
                  </a:lnTo>
                  <a:lnTo>
                    <a:pt x="816215" y="164388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021847" y="932315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90" y="13233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1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6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110947" y="933493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805815" y="9332658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523" y="6350"/>
                  </a:lnTo>
                  <a:lnTo>
                    <a:pt x="4752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840" y="158711"/>
                  </a:lnTo>
                  <a:lnTo>
                    <a:pt x="47840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027590" y="915328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7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3021847" y="914739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8" y="13234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4"/>
                  </a:lnTo>
                  <a:lnTo>
                    <a:pt x="811665" y="11628"/>
                  </a:lnTo>
                  <a:lnTo>
                    <a:pt x="835953" y="11628"/>
                  </a:lnTo>
                  <a:lnTo>
                    <a:pt x="841387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6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3110947" y="9159176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3805815" y="9157448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929" y="6350"/>
                  </a:lnTo>
                  <a:lnTo>
                    <a:pt x="4792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447" y="158711"/>
                  </a:lnTo>
                  <a:lnTo>
                    <a:pt x="47447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7129516" y="7397234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8"/>
                  </a:lnTo>
                  <a:lnTo>
                    <a:pt x="7787" y="158695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77" y="2090"/>
                  </a:lnTo>
                  <a:lnTo>
                    <a:pt x="824700" y="7783"/>
                  </a:lnTo>
                  <a:lnTo>
                    <a:pt x="830361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5"/>
                  </a:lnTo>
                  <a:lnTo>
                    <a:pt x="816215" y="164388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7123920" y="7391494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6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7212869" y="740327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50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50" y="154406"/>
                  </a:lnTo>
                  <a:lnTo>
                    <a:pt x="187350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7907889" y="7401546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8082" y="6350"/>
                  </a:lnTo>
                  <a:lnTo>
                    <a:pt x="4808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218" y="158711"/>
                  </a:lnTo>
                  <a:lnTo>
                    <a:pt x="47218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053551" y="1003175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047954" y="1002601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853" y="11480"/>
                  </a:lnTo>
                  <a:lnTo>
                    <a:pt x="32254" y="11480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4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7"/>
                  </a:lnTo>
                  <a:lnTo>
                    <a:pt x="17654" y="160130"/>
                  </a:lnTo>
                  <a:lnTo>
                    <a:pt x="24217" y="164557"/>
                  </a:lnTo>
                  <a:lnTo>
                    <a:pt x="32254" y="166183"/>
                  </a:lnTo>
                  <a:lnTo>
                    <a:pt x="835948" y="166183"/>
                  </a:lnTo>
                  <a:lnTo>
                    <a:pt x="834365" y="168521"/>
                  </a:lnTo>
                  <a:lnTo>
                    <a:pt x="824141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48" y="166183"/>
                  </a:moveTo>
                  <a:lnTo>
                    <a:pt x="811666" y="166183"/>
                  </a:lnTo>
                  <a:lnTo>
                    <a:pt x="819734" y="164557"/>
                  </a:lnTo>
                  <a:lnTo>
                    <a:pt x="826283" y="160130"/>
                  </a:lnTo>
                  <a:lnTo>
                    <a:pt x="830679" y="153577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4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0"/>
                  </a:lnTo>
                  <a:lnTo>
                    <a:pt x="835853" y="11480"/>
                  </a:lnTo>
                  <a:lnTo>
                    <a:pt x="841387" y="19685"/>
                  </a:lnTo>
                  <a:lnTo>
                    <a:pt x="843891" y="32088"/>
                  </a:lnTo>
                  <a:lnTo>
                    <a:pt x="843920" y="145724"/>
                  </a:lnTo>
                  <a:lnTo>
                    <a:pt x="841304" y="158274"/>
                  </a:lnTo>
                  <a:lnTo>
                    <a:pt x="835948" y="166183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136904" y="1003764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4831924" y="10036035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8044" y="6350"/>
                  </a:lnTo>
                  <a:lnTo>
                    <a:pt x="4804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180" y="158711"/>
                  </a:lnTo>
                  <a:lnTo>
                    <a:pt x="47180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4053551" y="9856000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4047954" y="9850259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1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9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04" y="158274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4136904" y="986204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4831924" y="9859555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307" y="6350"/>
                  </a:lnTo>
                  <a:lnTo>
                    <a:pt x="4730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904" y="158711"/>
                  </a:lnTo>
                  <a:lnTo>
                    <a:pt x="47904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053551" y="968039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4047954" y="967450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1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9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04" y="158274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136904" y="968628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831924" y="9684346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713" y="6350"/>
                  </a:lnTo>
                  <a:lnTo>
                    <a:pt x="4771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510" y="158711"/>
                  </a:lnTo>
                  <a:lnTo>
                    <a:pt x="47510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4053551" y="950464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4047954" y="949890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9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8"/>
                  </a:lnTo>
                  <a:lnTo>
                    <a:pt x="17654" y="160130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5948" y="166184"/>
                  </a:lnTo>
                  <a:lnTo>
                    <a:pt x="834365" y="168521"/>
                  </a:lnTo>
                  <a:lnTo>
                    <a:pt x="824141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48" y="166184"/>
                  </a:moveTo>
                  <a:lnTo>
                    <a:pt x="811666" y="166184"/>
                  </a:lnTo>
                  <a:lnTo>
                    <a:pt x="819734" y="164558"/>
                  </a:lnTo>
                  <a:lnTo>
                    <a:pt x="826283" y="160130"/>
                  </a:lnTo>
                  <a:lnTo>
                    <a:pt x="830679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1"/>
                  </a:lnTo>
                  <a:lnTo>
                    <a:pt x="835853" y="11481"/>
                  </a:lnTo>
                  <a:lnTo>
                    <a:pt x="841387" y="19685"/>
                  </a:lnTo>
                  <a:lnTo>
                    <a:pt x="843891" y="32088"/>
                  </a:lnTo>
                  <a:lnTo>
                    <a:pt x="843920" y="145724"/>
                  </a:lnTo>
                  <a:lnTo>
                    <a:pt x="841304" y="158274"/>
                  </a:lnTo>
                  <a:lnTo>
                    <a:pt x="835948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4136904" y="951053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831924" y="9507867"/>
              <a:ext cx="50800" cy="160020"/>
            </a:xfrm>
            <a:custGeom>
              <a:avLst/>
              <a:gdLst/>
              <a:ahLst/>
              <a:cxnLst/>
              <a:rect l="l" t="t" r="r" b="b"/>
              <a:pathLst>
                <a:path w="50800" h="160020">
                  <a:moveTo>
                    <a:pt x="50736" y="6350"/>
                  </a:moveTo>
                  <a:lnTo>
                    <a:pt x="46964" y="6350"/>
                  </a:lnTo>
                  <a:lnTo>
                    <a:pt x="4696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6964" y="159981"/>
                  </a:lnTo>
                  <a:lnTo>
                    <a:pt x="46964" y="153631"/>
                  </a:lnTo>
                  <a:lnTo>
                    <a:pt x="50736" y="15363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053551" y="932889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7" y="164388"/>
                  </a:lnTo>
                  <a:lnTo>
                    <a:pt x="7787" y="158695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5"/>
                  </a:lnTo>
                  <a:lnTo>
                    <a:pt x="816215" y="164388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047954" y="932315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6" y="11628"/>
                  </a:lnTo>
                  <a:lnTo>
                    <a:pt x="24290" y="13233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1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9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1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04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4136904" y="933493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4831924" y="9332658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523" y="6350"/>
                  </a:lnTo>
                  <a:lnTo>
                    <a:pt x="4752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88" y="158711"/>
                  </a:lnTo>
                  <a:lnTo>
                    <a:pt x="47688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053551" y="915328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7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047954" y="914739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9" y="13234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1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9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3" y="11628"/>
                  </a:lnTo>
                  <a:lnTo>
                    <a:pt x="841387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04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4136904" y="9159176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831924" y="9157448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929" y="6350"/>
                  </a:lnTo>
                  <a:lnTo>
                    <a:pt x="4792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294" y="158711"/>
                  </a:lnTo>
                  <a:lnTo>
                    <a:pt x="47294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053551" y="897753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7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4047954" y="897179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8"/>
                  </a:lnTo>
                  <a:lnTo>
                    <a:pt x="835854" y="11481"/>
                  </a:lnTo>
                  <a:lnTo>
                    <a:pt x="32254" y="11481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8"/>
                  </a:lnTo>
                  <a:lnTo>
                    <a:pt x="17654" y="160131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5948" y="166184"/>
                  </a:lnTo>
                  <a:lnTo>
                    <a:pt x="834365" y="168521"/>
                  </a:lnTo>
                  <a:lnTo>
                    <a:pt x="824141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48" y="166184"/>
                  </a:moveTo>
                  <a:lnTo>
                    <a:pt x="811666" y="166184"/>
                  </a:lnTo>
                  <a:lnTo>
                    <a:pt x="819734" y="164558"/>
                  </a:lnTo>
                  <a:lnTo>
                    <a:pt x="826283" y="160131"/>
                  </a:lnTo>
                  <a:lnTo>
                    <a:pt x="830679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1"/>
                  </a:lnTo>
                  <a:lnTo>
                    <a:pt x="835854" y="11481"/>
                  </a:lnTo>
                  <a:lnTo>
                    <a:pt x="841387" y="19685"/>
                  </a:lnTo>
                  <a:lnTo>
                    <a:pt x="843891" y="32088"/>
                  </a:lnTo>
                  <a:lnTo>
                    <a:pt x="843920" y="145724"/>
                  </a:lnTo>
                  <a:lnTo>
                    <a:pt x="841304" y="158275"/>
                  </a:lnTo>
                  <a:lnTo>
                    <a:pt x="835948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4136904" y="8983433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4831924" y="8980969"/>
              <a:ext cx="50800" cy="160020"/>
            </a:xfrm>
            <a:custGeom>
              <a:avLst/>
              <a:gdLst/>
              <a:ahLst/>
              <a:cxnLst/>
              <a:rect l="l" t="t" r="r" b="b"/>
              <a:pathLst>
                <a:path w="50800" h="160020">
                  <a:moveTo>
                    <a:pt x="50736" y="6350"/>
                  </a:moveTo>
                  <a:lnTo>
                    <a:pt x="47180" y="6350"/>
                  </a:lnTo>
                  <a:lnTo>
                    <a:pt x="4718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9981"/>
                  </a:lnTo>
                  <a:lnTo>
                    <a:pt x="47383" y="159981"/>
                  </a:lnTo>
                  <a:lnTo>
                    <a:pt x="47383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4053551" y="880178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7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4047954" y="879604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1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9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3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04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136904" y="880781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19"/>
                  </a:lnTo>
                  <a:lnTo>
                    <a:pt x="41681" y="154419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19"/>
                  </a:lnTo>
                  <a:lnTo>
                    <a:pt x="187337" y="154419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19"/>
                  </a:lnTo>
                  <a:lnTo>
                    <a:pt x="249796" y="154419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831924" y="8805760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739" y="6350"/>
                  </a:lnTo>
                  <a:lnTo>
                    <a:pt x="4773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485" y="158711"/>
                  </a:lnTo>
                  <a:lnTo>
                    <a:pt x="47485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4053551" y="862617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7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7" y="2090"/>
                  </a:lnTo>
                  <a:lnTo>
                    <a:pt x="26510" y="0"/>
                  </a:lnTo>
                  <a:lnTo>
                    <a:pt x="805922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4047954" y="862028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4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1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9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3" y="11628"/>
                  </a:lnTo>
                  <a:lnTo>
                    <a:pt x="841387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04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4136904" y="8632075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4831924" y="8629281"/>
              <a:ext cx="50800" cy="160020"/>
            </a:xfrm>
            <a:custGeom>
              <a:avLst/>
              <a:gdLst/>
              <a:ahLst/>
              <a:cxnLst/>
              <a:rect l="l" t="t" r="r" b="b"/>
              <a:pathLst>
                <a:path w="50800" h="160020">
                  <a:moveTo>
                    <a:pt x="50736" y="7620"/>
                  </a:moveTo>
                  <a:lnTo>
                    <a:pt x="47498" y="7620"/>
                  </a:lnTo>
                  <a:lnTo>
                    <a:pt x="4749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078" y="159981"/>
                  </a:lnTo>
                  <a:lnTo>
                    <a:pt x="47078" y="153631"/>
                  </a:lnTo>
                  <a:lnTo>
                    <a:pt x="50736" y="153631"/>
                  </a:lnTo>
                  <a:lnTo>
                    <a:pt x="50736" y="762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7129516" y="7572987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77" y="2090"/>
                  </a:lnTo>
                  <a:lnTo>
                    <a:pt x="824700" y="7783"/>
                  </a:lnTo>
                  <a:lnTo>
                    <a:pt x="830361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7123920" y="7567246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65" y="175407"/>
                  </a:lnTo>
                  <a:lnTo>
                    <a:pt x="9407" y="168466"/>
                  </a:lnTo>
                  <a:lnTo>
                    <a:pt x="3785" y="160131"/>
                  </a:lnTo>
                  <a:lnTo>
                    <a:pt x="2521" y="158213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4" y="145724"/>
                  </a:lnTo>
                  <a:lnTo>
                    <a:pt x="13249" y="153578"/>
                  </a:lnTo>
                  <a:lnTo>
                    <a:pt x="17654" y="160131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6014" y="166184"/>
                  </a:lnTo>
                  <a:lnTo>
                    <a:pt x="834476" y="168466"/>
                  </a:lnTo>
                  <a:lnTo>
                    <a:pt x="824224" y="17540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14" y="166184"/>
                  </a:moveTo>
                  <a:lnTo>
                    <a:pt x="811665" y="166184"/>
                  </a:lnTo>
                  <a:lnTo>
                    <a:pt x="819734" y="164558"/>
                  </a:lnTo>
                  <a:lnTo>
                    <a:pt x="826283" y="160131"/>
                  </a:lnTo>
                  <a:lnTo>
                    <a:pt x="830678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1" y="13086"/>
                  </a:lnTo>
                  <a:lnTo>
                    <a:pt x="811665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6" y="158213"/>
                  </a:lnTo>
                  <a:lnTo>
                    <a:pt x="836014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7212869" y="7578876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19"/>
                  </a:lnTo>
                  <a:lnTo>
                    <a:pt x="41681" y="154419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50" y="0"/>
                  </a:moveTo>
                  <a:lnTo>
                    <a:pt x="62445" y="0"/>
                  </a:lnTo>
                  <a:lnTo>
                    <a:pt x="62445" y="154419"/>
                  </a:lnTo>
                  <a:lnTo>
                    <a:pt x="187350" y="154419"/>
                  </a:lnTo>
                  <a:lnTo>
                    <a:pt x="187350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19"/>
                  </a:lnTo>
                  <a:lnTo>
                    <a:pt x="249796" y="154419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7907889" y="7576756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523" y="6350"/>
                  </a:lnTo>
                  <a:lnTo>
                    <a:pt x="4752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777" y="158711"/>
                  </a:lnTo>
                  <a:lnTo>
                    <a:pt x="47777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7129516" y="722148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77" y="2173"/>
                  </a:lnTo>
                  <a:lnTo>
                    <a:pt x="824700" y="7893"/>
                  </a:lnTo>
                  <a:lnTo>
                    <a:pt x="830361" y="16290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5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7123920" y="7215741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6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7212869" y="7227518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19"/>
                  </a:lnTo>
                  <a:lnTo>
                    <a:pt x="41681" y="154419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50" y="0"/>
                  </a:moveTo>
                  <a:lnTo>
                    <a:pt x="62445" y="0"/>
                  </a:lnTo>
                  <a:lnTo>
                    <a:pt x="62445" y="154419"/>
                  </a:lnTo>
                  <a:lnTo>
                    <a:pt x="187350" y="154419"/>
                  </a:lnTo>
                  <a:lnTo>
                    <a:pt x="187350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19"/>
                  </a:lnTo>
                  <a:lnTo>
                    <a:pt x="249796" y="154419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907889" y="7225067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7180" y="6350"/>
                  </a:lnTo>
                  <a:lnTo>
                    <a:pt x="4718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9969"/>
                  </a:lnTo>
                  <a:lnTo>
                    <a:pt x="47383" y="159969"/>
                  </a:lnTo>
                  <a:lnTo>
                    <a:pt x="47383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7129516" y="7045877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77" y="2090"/>
                  </a:lnTo>
                  <a:lnTo>
                    <a:pt x="824700" y="7783"/>
                  </a:lnTo>
                  <a:lnTo>
                    <a:pt x="830361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5"/>
                  </a:lnTo>
                  <a:lnTo>
                    <a:pt x="816215" y="164388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7123920" y="7040136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8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4" y="145724"/>
                  </a:lnTo>
                  <a:lnTo>
                    <a:pt x="13249" y="153578"/>
                  </a:lnTo>
                  <a:lnTo>
                    <a:pt x="17654" y="160131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6052" y="166184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4"/>
                  </a:moveTo>
                  <a:lnTo>
                    <a:pt x="811665" y="166184"/>
                  </a:lnTo>
                  <a:lnTo>
                    <a:pt x="819734" y="164558"/>
                  </a:lnTo>
                  <a:lnTo>
                    <a:pt x="826283" y="160131"/>
                  </a:lnTo>
                  <a:lnTo>
                    <a:pt x="830678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1" y="13086"/>
                  </a:lnTo>
                  <a:lnTo>
                    <a:pt x="811665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6" y="158275"/>
                  </a:lnTo>
                  <a:lnTo>
                    <a:pt x="836052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7212869" y="7051776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50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50" y="154406"/>
                  </a:lnTo>
                  <a:lnTo>
                    <a:pt x="187350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7907889" y="7049858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739" y="6350"/>
                  </a:lnTo>
                  <a:lnTo>
                    <a:pt x="4773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561" y="158711"/>
                  </a:lnTo>
                  <a:lnTo>
                    <a:pt x="47561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5079658" y="1003175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5073914" y="1002601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853" y="11480"/>
                  </a:lnTo>
                  <a:lnTo>
                    <a:pt x="32254" y="11480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4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7"/>
                  </a:lnTo>
                  <a:lnTo>
                    <a:pt x="17654" y="160130"/>
                  </a:lnTo>
                  <a:lnTo>
                    <a:pt x="24217" y="164557"/>
                  </a:lnTo>
                  <a:lnTo>
                    <a:pt x="32254" y="166183"/>
                  </a:lnTo>
                  <a:lnTo>
                    <a:pt x="836052" y="166183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3"/>
                  </a:moveTo>
                  <a:lnTo>
                    <a:pt x="811666" y="166183"/>
                  </a:lnTo>
                  <a:lnTo>
                    <a:pt x="819734" y="164557"/>
                  </a:lnTo>
                  <a:lnTo>
                    <a:pt x="826283" y="160130"/>
                  </a:lnTo>
                  <a:lnTo>
                    <a:pt x="830678" y="153577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4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0"/>
                  </a:lnTo>
                  <a:lnTo>
                    <a:pt x="835853" y="11480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7" y="158274"/>
                  </a:lnTo>
                  <a:lnTo>
                    <a:pt x="836052" y="166183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5163013" y="1003764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5857881" y="1003603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8056" y="6350"/>
                  </a:lnTo>
                  <a:lnTo>
                    <a:pt x="4805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332" y="158711"/>
                  </a:lnTo>
                  <a:lnTo>
                    <a:pt x="47332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5079658" y="9856000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5073914" y="9850259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5163013" y="986204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5857881" y="985955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307" y="6350"/>
                  </a:lnTo>
                  <a:lnTo>
                    <a:pt x="4730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8056" y="158711"/>
                  </a:lnTo>
                  <a:lnTo>
                    <a:pt x="48056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5079658" y="968039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5073914" y="967450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5163013" y="968628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5857881" y="9684346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713" y="6350"/>
                  </a:lnTo>
                  <a:lnTo>
                    <a:pt x="4771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63" y="158711"/>
                  </a:lnTo>
                  <a:lnTo>
                    <a:pt x="47663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5079658" y="950464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5073914" y="949890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8"/>
                  </a:lnTo>
                  <a:lnTo>
                    <a:pt x="17654" y="160130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6052" y="166184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4"/>
                  </a:moveTo>
                  <a:lnTo>
                    <a:pt x="811666" y="166184"/>
                  </a:lnTo>
                  <a:lnTo>
                    <a:pt x="819734" y="164558"/>
                  </a:lnTo>
                  <a:lnTo>
                    <a:pt x="826283" y="160130"/>
                  </a:lnTo>
                  <a:lnTo>
                    <a:pt x="830678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7" y="158274"/>
                  </a:lnTo>
                  <a:lnTo>
                    <a:pt x="836052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5163013" y="951053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5857881" y="9507867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6964" y="6350"/>
                  </a:lnTo>
                  <a:lnTo>
                    <a:pt x="4696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117" y="159981"/>
                  </a:lnTo>
                  <a:lnTo>
                    <a:pt x="47117" y="153631"/>
                  </a:lnTo>
                  <a:lnTo>
                    <a:pt x="50812" y="15363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5079658" y="932889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8"/>
                  </a:lnTo>
                  <a:lnTo>
                    <a:pt x="7787" y="158695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5"/>
                  </a:lnTo>
                  <a:lnTo>
                    <a:pt x="816215" y="164388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5073914" y="932315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6" y="11628"/>
                  </a:lnTo>
                  <a:lnTo>
                    <a:pt x="24290" y="13233"/>
                  </a:lnTo>
                  <a:lnTo>
                    <a:pt x="11635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1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5163013" y="933493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5857881" y="9332658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523" y="6350"/>
                  </a:lnTo>
                  <a:lnTo>
                    <a:pt x="4752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840" y="158711"/>
                  </a:lnTo>
                  <a:lnTo>
                    <a:pt x="47840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5079658" y="915328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5073914" y="914739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4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5163013" y="9159176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5857881" y="9157448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929" y="6350"/>
                  </a:lnTo>
                  <a:lnTo>
                    <a:pt x="4792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447" y="158711"/>
                  </a:lnTo>
                  <a:lnTo>
                    <a:pt x="47447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5079658" y="897753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5073914" y="897179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9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49" y="153578"/>
                  </a:lnTo>
                  <a:lnTo>
                    <a:pt x="17654" y="160131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6052" y="166184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4"/>
                  </a:moveTo>
                  <a:lnTo>
                    <a:pt x="811666" y="166184"/>
                  </a:lnTo>
                  <a:lnTo>
                    <a:pt x="819734" y="164558"/>
                  </a:lnTo>
                  <a:lnTo>
                    <a:pt x="826283" y="160131"/>
                  </a:lnTo>
                  <a:lnTo>
                    <a:pt x="830678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2" y="13086"/>
                  </a:lnTo>
                  <a:lnTo>
                    <a:pt x="811666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6052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5163013" y="8983433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5857881" y="8980969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7180" y="6350"/>
                  </a:lnTo>
                  <a:lnTo>
                    <a:pt x="4718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9981"/>
                  </a:lnTo>
                  <a:lnTo>
                    <a:pt x="47536" y="159981"/>
                  </a:lnTo>
                  <a:lnTo>
                    <a:pt x="47536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5079658" y="880178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5073914" y="879604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3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5163013" y="880781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19"/>
                  </a:lnTo>
                  <a:lnTo>
                    <a:pt x="41681" y="154419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19"/>
                  </a:lnTo>
                  <a:lnTo>
                    <a:pt x="187337" y="154419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19"/>
                  </a:lnTo>
                  <a:lnTo>
                    <a:pt x="249783" y="154419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5857881" y="8805760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739" y="6350"/>
                  </a:lnTo>
                  <a:lnTo>
                    <a:pt x="4773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25" y="158711"/>
                  </a:lnTo>
                  <a:lnTo>
                    <a:pt x="47625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5079658" y="862617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5073914" y="862028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3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5163013" y="8632075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5857881" y="8629281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7620"/>
                  </a:moveTo>
                  <a:lnTo>
                    <a:pt x="47498" y="7620"/>
                  </a:lnTo>
                  <a:lnTo>
                    <a:pt x="4749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231" y="159981"/>
                  </a:lnTo>
                  <a:lnTo>
                    <a:pt x="47231" y="153631"/>
                  </a:lnTo>
                  <a:lnTo>
                    <a:pt x="50812" y="153631"/>
                  </a:lnTo>
                  <a:lnTo>
                    <a:pt x="50812" y="762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5079658" y="845042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5073914" y="844468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4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5163013" y="845631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5857881" y="8454071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396" y="6350"/>
                  </a:lnTo>
                  <a:lnTo>
                    <a:pt x="4739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967" y="158711"/>
                  </a:lnTo>
                  <a:lnTo>
                    <a:pt x="47967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5079658" y="827467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5073914" y="826893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9" y="13234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5163013" y="828071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5857881" y="8278862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955" y="6350"/>
                  </a:lnTo>
                  <a:lnTo>
                    <a:pt x="47955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421" y="158711"/>
                  </a:lnTo>
                  <a:lnTo>
                    <a:pt x="47421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5079658" y="809906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5073914" y="809317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6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9" y="13233"/>
                  </a:lnTo>
                  <a:lnTo>
                    <a:pt x="17718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3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5163013" y="810496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83" y="0"/>
                  </a:moveTo>
                  <a:lnTo>
                    <a:pt x="208102" y="0"/>
                  </a:lnTo>
                  <a:lnTo>
                    <a:pt x="208102" y="154406"/>
                  </a:lnTo>
                  <a:lnTo>
                    <a:pt x="249783" y="154406"/>
                  </a:lnTo>
                  <a:lnTo>
                    <a:pt x="2497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5857881" y="8102383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7066" y="6350"/>
                  </a:lnTo>
                  <a:lnTo>
                    <a:pt x="4706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028" y="159981"/>
                  </a:lnTo>
                  <a:lnTo>
                    <a:pt x="47028" y="153631"/>
                  </a:lnTo>
                  <a:lnTo>
                    <a:pt x="50812" y="15363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6105766" y="1003175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4" y="158695"/>
                  </a:lnTo>
                  <a:lnTo>
                    <a:pt x="816215" y="164387"/>
                  </a:lnTo>
                  <a:lnTo>
                    <a:pt x="805921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6100021" y="1002601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9"/>
                  </a:lnTo>
                  <a:lnTo>
                    <a:pt x="835853" y="11480"/>
                  </a:lnTo>
                  <a:lnTo>
                    <a:pt x="32255" y="11480"/>
                  </a:lnTo>
                  <a:lnTo>
                    <a:pt x="24289" y="13086"/>
                  </a:lnTo>
                  <a:lnTo>
                    <a:pt x="17719" y="17479"/>
                  </a:lnTo>
                  <a:lnTo>
                    <a:pt x="16194" y="19685"/>
                  </a:lnTo>
                  <a:lnTo>
                    <a:pt x="13283" y="24024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50" y="153577"/>
                  </a:lnTo>
                  <a:lnTo>
                    <a:pt x="17655" y="160130"/>
                  </a:lnTo>
                  <a:lnTo>
                    <a:pt x="24218" y="164557"/>
                  </a:lnTo>
                  <a:lnTo>
                    <a:pt x="32255" y="166183"/>
                  </a:lnTo>
                  <a:lnTo>
                    <a:pt x="836052" y="166183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3"/>
                  </a:moveTo>
                  <a:lnTo>
                    <a:pt x="811666" y="166183"/>
                  </a:lnTo>
                  <a:lnTo>
                    <a:pt x="819734" y="164557"/>
                  </a:lnTo>
                  <a:lnTo>
                    <a:pt x="826284" y="160130"/>
                  </a:lnTo>
                  <a:lnTo>
                    <a:pt x="830679" y="153577"/>
                  </a:lnTo>
                  <a:lnTo>
                    <a:pt x="832256" y="145724"/>
                  </a:lnTo>
                  <a:lnTo>
                    <a:pt x="832286" y="32088"/>
                  </a:lnTo>
                  <a:lnTo>
                    <a:pt x="830659" y="24024"/>
                  </a:lnTo>
                  <a:lnTo>
                    <a:pt x="826229" y="17479"/>
                  </a:lnTo>
                  <a:lnTo>
                    <a:pt x="819672" y="13086"/>
                  </a:lnTo>
                  <a:lnTo>
                    <a:pt x="811666" y="11480"/>
                  </a:lnTo>
                  <a:lnTo>
                    <a:pt x="835853" y="11480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7" y="158274"/>
                  </a:lnTo>
                  <a:lnTo>
                    <a:pt x="836052" y="166183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6189123" y="1003764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6883990" y="1003603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8044" y="6350"/>
                  </a:lnTo>
                  <a:lnTo>
                    <a:pt x="4804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320" y="158711"/>
                  </a:lnTo>
                  <a:lnTo>
                    <a:pt x="47320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6105766" y="9856000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4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4" y="158695"/>
                  </a:lnTo>
                  <a:lnTo>
                    <a:pt x="816215" y="164387"/>
                  </a:lnTo>
                  <a:lnTo>
                    <a:pt x="805921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6100021" y="9850259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9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3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50" y="153725"/>
                  </a:lnTo>
                  <a:lnTo>
                    <a:pt x="17655" y="160277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7"/>
                  </a:lnTo>
                  <a:lnTo>
                    <a:pt x="830679" y="153725"/>
                  </a:lnTo>
                  <a:lnTo>
                    <a:pt x="832286" y="145723"/>
                  </a:lnTo>
                  <a:lnTo>
                    <a:pt x="832286" y="32235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189123" y="986204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6883990" y="985955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307" y="6350"/>
                  </a:lnTo>
                  <a:lnTo>
                    <a:pt x="4730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8056" y="158711"/>
                  </a:lnTo>
                  <a:lnTo>
                    <a:pt x="48056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6105766" y="968039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4" y="158695"/>
                  </a:lnTo>
                  <a:lnTo>
                    <a:pt x="816215" y="164387"/>
                  </a:lnTo>
                  <a:lnTo>
                    <a:pt x="805921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6100021" y="967450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9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3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3"/>
                  </a:lnTo>
                  <a:lnTo>
                    <a:pt x="13250" y="153725"/>
                  </a:lnTo>
                  <a:lnTo>
                    <a:pt x="17655" y="160277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7"/>
                  </a:lnTo>
                  <a:lnTo>
                    <a:pt x="830679" y="153725"/>
                  </a:lnTo>
                  <a:lnTo>
                    <a:pt x="832286" y="145723"/>
                  </a:lnTo>
                  <a:lnTo>
                    <a:pt x="832286" y="32235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4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6189123" y="968628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6883990" y="9684346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713" y="6350"/>
                  </a:lnTo>
                  <a:lnTo>
                    <a:pt x="4771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63" y="158711"/>
                  </a:lnTo>
                  <a:lnTo>
                    <a:pt x="47663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6105766" y="950464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4" y="158695"/>
                  </a:lnTo>
                  <a:lnTo>
                    <a:pt x="816215" y="164387"/>
                  </a:lnTo>
                  <a:lnTo>
                    <a:pt x="805921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6100021" y="949890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9"/>
                  </a:lnTo>
                  <a:lnTo>
                    <a:pt x="835853" y="11481"/>
                  </a:lnTo>
                  <a:lnTo>
                    <a:pt x="32255" y="11481"/>
                  </a:lnTo>
                  <a:lnTo>
                    <a:pt x="24289" y="13086"/>
                  </a:lnTo>
                  <a:lnTo>
                    <a:pt x="17719" y="17479"/>
                  </a:lnTo>
                  <a:lnTo>
                    <a:pt x="16194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50" y="153578"/>
                  </a:lnTo>
                  <a:lnTo>
                    <a:pt x="17655" y="160130"/>
                  </a:lnTo>
                  <a:lnTo>
                    <a:pt x="24218" y="164558"/>
                  </a:lnTo>
                  <a:lnTo>
                    <a:pt x="32255" y="166184"/>
                  </a:lnTo>
                  <a:lnTo>
                    <a:pt x="836052" y="166184"/>
                  </a:lnTo>
                  <a:lnTo>
                    <a:pt x="834476" y="168521"/>
                  </a:lnTo>
                  <a:lnTo>
                    <a:pt x="824224" y="175427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4"/>
                  </a:moveTo>
                  <a:lnTo>
                    <a:pt x="811666" y="166184"/>
                  </a:lnTo>
                  <a:lnTo>
                    <a:pt x="819734" y="164558"/>
                  </a:lnTo>
                  <a:lnTo>
                    <a:pt x="826284" y="160130"/>
                  </a:lnTo>
                  <a:lnTo>
                    <a:pt x="830679" y="153578"/>
                  </a:lnTo>
                  <a:lnTo>
                    <a:pt x="832256" y="145724"/>
                  </a:lnTo>
                  <a:lnTo>
                    <a:pt x="832286" y="32088"/>
                  </a:lnTo>
                  <a:lnTo>
                    <a:pt x="830659" y="24025"/>
                  </a:lnTo>
                  <a:lnTo>
                    <a:pt x="826229" y="17479"/>
                  </a:lnTo>
                  <a:lnTo>
                    <a:pt x="819672" y="13086"/>
                  </a:lnTo>
                  <a:lnTo>
                    <a:pt x="811666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7" y="158274"/>
                  </a:lnTo>
                  <a:lnTo>
                    <a:pt x="836052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6189123" y="951053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6883990" y="9507867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6964" y="6350"/>
                  </a:lnTo>
                  <a:lnTo>
                    <a:pt x="4696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117" y="159981"/>
                  </a:lnTo>
                  <a:lnTo>
                    <a:pt x="47117" y="153631"/>
                  </a:lnTo>
                  <a:lnTo>
                    <a:pt x="50812" y="15363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6105766" y="932889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8"/>
                  </a:moveTo>
                  <a:lnTo>
                    <a:pt x="26510" y="166478"/>
                  </a:lnTo>
                  <a:lnTo>
                    <a:pt x="16216" y="164388"/>
                  </a:lnTo>
                  <a:lnTo>
                    <a:pt x="7787" y="158695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4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5"/>
                  </a:lnTo>
                  <a:lnTo>
                    <a:pt x="816215" y="164388"/>
                  </a:lnTo>
                  <a:lnTo>
                    <a:pt x="805921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6100021" y="932315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6" y="11628"/>
                  </a:lnTo>
                  <a:lnTo>
                    <a:pt x="24291" y="13233"/>
                  </a:lnTo>
                  <a:lnTo>
                    <a:pt x="11635" y="145723"/>
                  </a:lnTo>
                  <a:lnTo>
                    <a:pt x="13250" y="153725"/>
                  </a:lnTo>
                  <a:lnTo>
                    <a:pt x="17655" y="160277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7"/>
                  </a:lnTo>
                  <a:lnTo>
                    <a:pt x="830679" y="153725"/>
                  </a:lnTo>
                  <a:lnTo>
                    <a:pt x="832286" y="145723"/>
                  </a:lnTo>
                  <a:lnTo>
                    <a:pt x="832286" y="32235"/>
                  </a:lnTo>
                  <a:lnTo>
                    <a:pt x="830659" y="24171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6189123" y="933493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6883990" y="9332658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523" y="6350"/>
                  </a:lnTo>
                  <a:lnTo>
                    <a:pt x="4752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840" y="158711"/>
                  </a:lnTo>
                  <a:lnTo>
                    <a:pt x="47840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6105766" y="915328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6100021" y="914739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4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6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6189123" y="9159176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6883990" y="9157448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929" y="6350"/>
                  </a:lnTo>
                  <a:lnTo>
                    <a:pt x="4792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447" y="158711"/>
                  </a:lnTo>
                  <a:lnTo>
                    <a:pt x="47447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6105766" y="897753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6100021" y="897179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853" y="11481"/>
                  </a:lnTo>
                  <a:lnTo>
                    <a:pt x="32255" y="11481"/>
                  </a:lnTo>
                  <a:lnTo>
                    <a:pt x="24289" y="13086"/>
                  </a:lnTo>
                  <a:lnTo>
                    <a:pt x="17719" y="17479"/>
                  </a:lnTo>
                  <a:lnTo>
                    <a:pt x="16195" y="19685"/>
                  </a:lnTo>
                  <a:lnTo>
                    <a:pt x="13283" y="24025"/>
                  </a:lnTo>
                  <a:lnTo>
                    <a:pt x="11635" y="32088"/>
                  </a:lnTo>
                  <a:lnTo>
                    <a:pt x="11665" y="145724"/>
                  </a:lnTo>
                  <a:lnTo>
                    <a:pt x="13250" y="153578"/>
                  </a:lnTo>
                  <a:lnTo>
                    <a:pt x="17655" y="160131"/>
                  </a:lnTo>
                  <a:lnTo>
                    <a:pt x="24218" y="164558"/>
                  </a:lnTo>
                  <a:lnTo>
                    <a:pt x="32255" y="166184"/>
                  </a:lnTo>
                  <a:lnTo>
                    <a:pt x="836052" y="166184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6052" y="166184"/>
                  </a:moveTo>
                  <a:lnTo>
                    <a:pt x="811666" y="166184"/>
                  </a:lnTo>
                  <a:lnTo>
                    <a:pt x="819734" y="164558"/>
                  </a:lnTo>
                  <a:lnTo>
                    <a:pt x="826284" y="160131"/>
                  </a:lnTo>
                  <a:lnTo>
                    <a:pt x="830679" y="153578"/>
                  </a:lnTo>
                  <a:lnTo>
                    <a:pt x="832256" y="145724"/>
                  </a:lnTo>
                  <a:lnTo>
                    <a:pt x="832286" y="32088"/>
                  </a:lnTo>
                  <a:lnTo>
                    <a:pt x="830659" y="24025"/>
                  </a:lnTo>
                  <a:lnTo>
                    <a:pt x="826229" y="17479"/>
                  </a:lnTo>
                  <a:lnTo>
                    <a:pt x="819672" y="13086"/>
                  </a:lnTo>
                  <a:lnTo>
                    <a:pt x="811666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6052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6189123" y="8983433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6883990" y="8980969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7180" y="6350"/>
                  </a:lnTo>
                  <a:lnTo>
                    <a:pt x="4718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9981"/>
                  </a:lnTo>
                  <a:lnTo>
                    <a:pt x="47536" y="159981"/>
                  </a:lnTo>
                  <a:lnTo>
                    <a:pt x="47536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6105766" y="880178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4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6100021" y="879604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3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5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189123" y="880781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19"/>
                  </a:lnTo>
                  <a:lnTo>
                    <a:pt x="41681" y="154419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19"/>
                  </a:lnTo>
                  <a:lnTo>
                    <a:pt x="187198" y="154419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19"/>
                  </a:lnTo>
                  <a:lnTo>
                    <a:pt x="249643" y="154419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6883990" y="8805760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739" y="6350"/>
                  </a:lnTo>
                  <a:lnTo>
                    <a:pt x="4773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25" y="158711"/>
                  </a:lnTo>
                  <a:lnTo>
                    <a:pt x="47625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6105766" y="862617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6100021" y="862028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3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5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6189123" y="8632075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6883990" y="8629281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7620"/>
                  </a:moveTo>
                  <a:lnTo>
                    <a:pt x="47498" y="7620"/>
                  </a:lnTo>
                  <a:lnTo>
                    <a:pt x="4749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231" y="159981"/>
                  </a:lnTo>
                  <a:lnTo>
                    <a:pt x="47231" y="153631"/>
                  </a:lnTo>
                  <a:lnTo>
                    <a:pt x="50812" y="153631"/>
                  </a:lnTo>
                  <a:lnTo>
                    <a:pt x="50812" y="762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6105766" y="845042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6100021" y="844468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4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6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6189123" y="845631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6883990" y="8454071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396" y="6350"/>
                  </a:lnTo>
                  <a:lnTo>
                    <a:pt x="4739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955" y="158711"/>
                  </a:lnTo>
                  <a:lnTo>
                    <a:pt x="47955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6105766" y="827467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4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6100021" y="826893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4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5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6189123" y="828071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6883990" y="8278862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955" y="6350"/>
                  </a:lnTo>
                  <a:lnTo>
                    <a:pt x="47955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421" y="158711"/>
                  </a:lnTo>
                  <a:lnTo>
                    <a:pt x="47421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6105766" y="809906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6100021" y="809317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3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5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5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6189123" y="810496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6883990" y="8102383"/>
              <a:ext cx="51435" cy="160020"/>
            </a:xfrm>
            <a:custGeom>
              <a:avLst/>
              <a:gdLst/>
              <a:ahLst/>
              <a:cxnLst/>
              <a:rect l="l" t="t" r="r" b="b"/>
              <a:pathLst>
                <a:path w="51434" h="160020">
                  <a:moveTo>
                    <a:pt x="50812" y="6350"/>
                  </a:moveTo>
                  <a:lnTo>
                    <a:pt x="47066" y="6350"/>
                  </a:lnTo>
                  <a:lnTo>
                    <a:pt x="4706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028" y="159981"/>
                  </a:lnTo>
                  <a:lnTo>
                    <a:pt x="47028" y="153631"/>
                  </a:lnTo>
                  <a:lnTo>
                    <a:pt x="50812" y="15363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6105766" y="7923314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6100021" y="7917573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4"/>
                  </a:lnTo>
                  <a:lnTo>
                    <a:pt x="11635" y="145724"/>
                  </a:lnTo>
                  <a:lnTo>
                    <a:pt x="13250" y="153726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2"/>
                  </a:lnTo>
                  <a:lnTo>
                    <a:pt x="835953" y="166332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2"/>
                  </a:moveTo>
                  <a:lnTo>
                    <a:pt x="811666" y="166332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6"/>
                  </a:lnTo>
                  <a:lnTo>
                    <a:pt x="832286" y="145724"/>
                  </a:lnTo>
                  <a:lnTo>
                    <a:pt x="832286" y="32236"/>
                  </a:lnTo>
                  <a:lnTo>
                    <a:pt x="830659" y="24172"/>
                  </a:lnTo>
                  <a:lnTo>
                    <a:pt x="826229" y="17627"/>
                  </a:lnTo>
                  <a:lnTo>
                    <a:pt x="819672" y="13234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2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6189123" y="7929358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6883990" y="7927174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612" y="6350"/>
                  </a:lnTo>
                  <a:lnTo>
                    <a:pt x="4761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752" y="158711"/>
                  </a:lnTo>
                  <a:lnTo>
                    <a:pt x="47752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6105766" y="774756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4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6100021" y="7741821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3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6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6189123" y="7753603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6883990" y="7751965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8018" y="6350"/>
                  </a:lnTo>
                  <a:lnTo>
                    <a:pt x="48018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282" y="158711"/>
                  </a:lnTo>
                  <a:lnTo>
                    <a:pt x="47282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6105766" y="757195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1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4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4" y="158696"/>
                  </a:lnTo>
                  <a:lnTo>
                    <a:pt x="816215" y="164388"/>
                  </a:lnTo>
                  <a:lnTo>
                    <a:pt x="805921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6100021" y="756606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6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5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89" y="13233"/>
                  </a:lnTo>
                  <a:lnTo>
                    <a:pt x="17719" y="17626"/>
                  </a:lnTo>
                  <a:lnTo>
                    <a:pt x="16293" y="19685"/>
                  </a:lnTo>
                  <a:lnTo>
                    <a:pt x="13283" y="24172"/>
                  </a:lnTo>
                  <a:lnTo>
                    <a:pt x="11635" y="32236"/>
                  </a:lnTo>
                  <a:lnTo>
                    <a:pt x="11635" y="145724"/>
                  </a:lnTo>
                  <a:lnTo>
                    <a:pt x="13250" y="153725"/>
                  </a:lnTo>
                  <a:lnTo>
                    <a:pt x="17655" y="160278"/>
                  </a:lnTo>
                  <a:lnTo>
                    <a:pt x="24218" y="164705"/>
                  </a:lnTo>
                  <a:lnTo>
                    <a:pt x="32255" y="166331"/>
                  </a:lnTo>
                  <a:lnTo>
                    <a:pt x="835953" y="166331"/>
                  </a:lnTo>
                  <a:lnTo>
                    <a:pt x="834476" y="168521"/>
                  </a:lnTo>
                  <a:lnTo>
                    <a:pt x="824224" y="175428"/>
                  </a:lnTo>
                  <a:lnTo>
                    <a:pt x="811666" y="177960"/>
                  </a:lnTo>
                  <a:close/>
                </a:path>
                <a:path w="843915" h="178434">
                  <a:moveTo>
                    <a:pt x="835953" y="166331"/>
                  </a:moveTo>
                  <a:lnTo>
                    <a:pt x="811666" y="166331"/>
                  </a:lnTo>
                  <a:lnTo>
                    <a:pt x="819734" y="164705"/>
                  </a:lnTo>
                  <a:lnTo>
                    <a:pt x="826284" y="160278"/>
                  </a:lnTo>
                  <a:lnTo>
                    <a:pt x="830679" y="153725"/>
                  </a:lnTo>
                  <a:lnTo>
                    <a:pt x="832286" y="145724"/>
                  </a:lnTo>
                  <a:lnTo>
                    <a:pt x="832286" y="32236"/>
                  </a:lnTo>
                  <a:lnTo>
                    <a:pt x="830659" y="24172"/>
                  </a:lnTo>
                  <a:lnTo>
                    <a:pt x="826229" y="17626"/>
                  </a:lnTo>
                  <a:lnTo>
                    <a:pt x="819672" y="13233"/>
                  </a:lnTo>
                  <a:lnTo>
                    <a:pt x="811666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87" y="158275"/>
                  </a:lnTo>
                  <a:lnTo>
                    <a:pt x="835953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6189123" y="7577848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198" y="0"/>
                  </a:moveTo>
                  <a:lnTo>
                    <a:pt x="62293" y="0"/>
                  </a:lnTo>
                  <a:lnTo>
                    <a:pt x="62293" y="154406"/>
                  </a:lnTo>
                  <a:lnTo>
                    <a:pt x="187198" y="154406"/>
                  </a:lnTo>
                  <a:lnTo>
                    <a:pt x="187198" y="0"/>
                  </a:lnTo>
                  <a:close/>
                </a:path>
                <a:path w="250190" h="154940">
                  <a:moveTo>
                    <a:pt x="249643" y="0"/>
                  </a:moveTo>
                  <a:lnTo>
                    <a:pt x="207962" y="0"/>
                  </a:lnTo>
                  <a:lnTo>
                    <a:pt x="207962" y="154406"/>
                  </a:lnTo>
                  <a:lnTo>
                    <a:pt x="249643" y="154406"/>
                  </a:lnTo>
                  <a:lnTo>
                    <a:pt x="24964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6883990" y="7575486"/>
              <a:ext cx="51435" cy="158750"/>
            </a:xfrm>
            <a:custGeom>
              <a:avLst/>
              <a:gdLst/>
              <a:ahLst/>
              <a:cxnLst/>
              <a:rect l="l" t="t" r="r" b="b"/>
              <a:pathLst>
                <a:path w="51434" h="158750">
                  <a:moveTo>
                    <a:pt x="50812" y="6350"/>
                  </a:moveTo>
                  <a:lnTo>
                    <a:pt x="47282" y="6350"/>
                  </a:lnTo>
                  <a:lnTo>
                    <a:pt x="4728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8082" y="158711"/>
                  </a:lnTo>
                  <a:lnTo>
                    <a:pt x="48082" y="152361"/>
                  </a:lnTo>
                  <a:lnTo>
                    <a:pt x="50812" y="152361"/>
                  </a:lnTo>
                  <a:lnTo>
                    <a:pt x="50812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7131726" y="10031752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7126129" y="1002601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853" y="11480"/>
                  </a:lnTo>
                  <a:lnTo>
                    <a:pt x="32254" y="11480"/>
                  </a:lnTo>
                  <a:lnTo>
                    <a:pt x="24288" y="13086"/>
                  </a:lnTo>
                  <a:lnTo>
                    <a:pt x="17718" y="17479"/>
                  </a:lnTo>
                  <a:lnTo>
                    <a:pt x="16193" y="19685"/>
                  </a:lnTo>
                  <a:lnTo>
                    <a:pt x="13282" y="24024"/>
                  </a:lnTo>
                  <a:lnTo>
                    <a:pt x="11634" y="32088"/>
                  </a:lnTo>
                  <a:lnTo>
                    <a:pt x="11664" y="145724"/>
                  </a:lnTo>
                  <a:lnTo>
                    <a:pt x="13249" y="153577"/>
                  </a:lnTo>
                  <a:lnTo>
                    <a:pt x="17654" y="160130"/>
                  </a:lnTo>
                  <a:lnTo>
                    <a:pt x="24217" y="164557"/>
                  </a:lnTo>
                  <a:lnTo>
                    <a:pt x="32254" y="166183"/>
                  </a:lnTo>
                  <a:lnTo>
                    <a:pt x="835948" y="166183"/>
                  </a:lnTo>
                  <a:lnTo>
                    <a:pt x="834365" y="168521"/>
                  </a:lnTo>
                  <a:lnTo>
                    <a:pt x="824140" y="175427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948" y="166183"/>
                  </a:moveTo>
                  <a:lnTo>
                    <a:pt x="811665" y="166183"/>
                  </a:lnTo>
                  <a:lnTo>
                    <a:pt x="819734" y="164557"/>
                  </a:lnTo>
                  <a:lnTo>
                    <a:pt x="826283" y="160130"/>
                  </a:lnTo>
                  <a:lnTo>
                    <a:pt x="830678" y="153577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4"/>
                  </a:lnTo>
                  <a:lnTo>
                    <a:pt x="826228" y="17479"/>
                  </a:lnTo>
                  <a:lnTo>
                    <a:pt x="819671" y="13086"/>
                  </a:lnTo>
                  <a:lnTo>
                    <a:pt x="811665" y="11480"/>
                  </a:lnTo>
                  <a:lnTo>
                    <a:pt x="835853" y="11480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03" y="158274"/>
                  </a:lnTo>
                  <a:lnTo>
                    <a:pt x="835948" y="166183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7215079" y="1003764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7910099" y="10036035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8044" y="6350"/>
                  </a:lnTo>
                  <a:lnTo>
                    <a:pt x="4804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180" y="158711"/>
                  </a:lnTo>
                  <a:lnTo>
                    <a:pt x="47180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7131726" y="9856000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7126129" y="9850259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5"/>
                  </a:lnTo>
                  <a:lnTo>
                    <a:pt x="11634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7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03" y="158274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7215079" y="986204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7910099" y="9859555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307" y="6350"/>
                  </a:lnTo>
                  <a:lnTo>
                    <a:pt x="4730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904" y="158711"/>
                  </a:lnTo>
                  <a:lnTo>
                    <a:pt x="47904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7131726" y="968039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7126129" y="967450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5"/>
                  </a:lnTo>
                  <a:lnTo>
                    <a:pt x="11634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7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03" y="158274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7215079" y="968628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7910099" y="9684346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713" y="6350"/>
                  </a:lnTo>
                  <a:lnTo>
                    <a:pt x="4771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510" y="158711"/>
                  </a:lnTo>
                  <a:lnTo>
                    <a:pt x="47510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7131726" y="950464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7"/>
                  </a:lnTo>
                  <a:lnTo>
                    <a:pt x="7787" y="158695"/>
                  </a:lnTo>
                  <a:lnTo>
                    <a:pt x="2091" y="150270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0"/>
                  </a:lnTo>
                  <a:lnTo>
                    <a:pt x="824645" y="158695"/>
                  </a:lnTo>
                  <a:lnTo>
                    <a:pt x="816215" y="164387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7126129" y="949890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7"/>
                  </a:lnTo>
                  <a:lnTo>
                    <a:pt x="9444" y="168521"/>
                  </a:lnTo>
                  <a:lnTo>
                    <a:pt x="2533" y="158274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9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9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8" y="13086"/>
                  </a:lnTo>
                  <a:lnTo>
                    <a:pt x="17718" y="17479"/>
                  </a:lnTo>
                  <a:lnTo>
                    <a:pt x="16193" y="19685"/>
                  </a:lnTo>
                  <a:lnTo>
                    <a:pt x="13282" y="24025"/>
                  </a:lnTo>
                  <a:lnTo>
                    <a:pt x="11634" y="32088"/>
                  </a:lnTo>
                  <a:lnTo>
                    <a:pt x="11664" y="145724"/>
                  </a:lnTo>
                  <a:lnTo>
                    <a:pt x="13249" y="153578"/>
                  </a:lnTo>
                  <a:lnTo>
                    <a:pt x="17654" y="160130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5948" y="166184"/>
                  </a:lnTo>
                  <a:lnTo>
                    <a:pt x="834365" y="168521"/>
                  </a:lnTo>
                  <a:lnTo>
                    <a:pt x="824141" y="175427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948" y="166184"/>
                  </a:moveTo>
                  <a:lnTo>
                    <a:pt x="811665" y="166184"/>
                  </a:lnTo>
                  <a:lnTo>
                    <a:pt x="819734" y="164558"/>
                  </a:lnTo>
                  <a:lnTo>
                    <a:pt x="826283" y="160130"/>
                  </a:lnTo>
                  <a:lnTo>
                    <a:pt x="830678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1" y="13086"/>
                  </a:lnTo>
                  <a:lnTo>
                    <a:pt x="811665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03" y="158274"/>
                  </a:lnTo>
                  <a:lnTo>
                    <a:pt x="835948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7215079" y="9510534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7910099" y="9507867"/>
              <a:ext cx="50800" cy="160020"/>
            </a:xfrm>
            <a:custGeom>
              <a:avLst/>
              <a:gdLst/>
              <a:ahLst/>
              <a:cxnLst/>
              <a:rect l="l" t="t" r="r" b="b"/>
              <a:pathLst>
                <a:path w="50800" h="160020">
                  <a:moveTo>
                    <a:pt x="50736" y="6350"/>
                  </a:moveTo>
                  <a:lnTo>
                    <a:pt x="46964" y="6350"/>
                  </a:lnTo>
                  <a:lnTo>
                    <a:pt x="4696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6964" y="159981"/>
                  </a:lnTo>
                  <a:lnTo>
                    <a:pt x="46964" y="153631"/>
                  </a:lnTo>
                  <a:lnTo>
                    <a:pt x="50736" y="15363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7131726" y="932889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8"/>
                  </a:moveTo>
                  <a:lnTo>
                    <a:pt x="26510" y="166478"/>
                  </a:lnTo>
                  <a:lnTo>
                    <a:pt x="16216" y="164388"/>
                  </a:lnTo>
                  <a:lnTo>
                    <a:pt x="7787" y="158695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5"/>
                  </a:lnTo>
                  <a:lnTo>
                    <a:pt x="816215" y="164388"/>
                  </a:lnTo>
                  <a:lnTo>
                    <a:pt x="805922" y="166478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7126129" y="932315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3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5" y="11628"/>
                  </a:lnTo>
                  <a:lnTo>
                    <a:pt x="24290" y="13233"/>
                  </a:lnTo>
                  <a:lnTo>
                    <a:pt x="11634" y="145723"/>
                  </a:lnTo>
                  <a:lnTo>
                    <a:pt x="13249" y="153725"/>
                  </a:lnTo>
                  <a:lnTo>
                    <a:pt x="17654" y="160277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7"/>
                  </a:lnTo>
                  <a:lnTo>
                    <a:pt x="830678" y="153725"/>
                  </a:lnTo>
                  <a:lnTo>
                    <a:pt x="832285" y="145723"/>
                  </a:lnTo>
                  <a:lnTo>
                    <a:pt x="832285" y="32235"/>
                  </a:lnTo>
                  <a:lnTo>
                    <a:pt x="830658" y="24171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3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7215079" y="933493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7910099" y="9332658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523" y="6350"/>
                  </a:lnTo>
                  <a:lnTo>
                    <a:pt x="4752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688" y="158711"/>
                  </a:lnTo>
                  <a:lnTo>
                    <a:pt x="47688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7131726" y="9153285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7126129" y="9147397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4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6"/>
                  </a:lnTo>
                  <a:lnTo>
                    <a:pt x="11634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4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7215079" y="9159176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7910099" y="9157448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929" y="6350"/>
                  </a:lnTo>
                  <a:lnTo>
                    <a:pt x="4792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294" y="158711"/>
                  </a:lnTo>
                  <a:lnTo>
                    <a:pt x="47294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7131726" y="897753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7126129" y="897179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29" y="32088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853" y="11481"/>
                  </a:lnTo>
                  <a:lnTo>
                    <a:pt x="32254" y="11481"/>
                  </a:lnTo>
                  <a:lnTo>
                    <a:pt x="24288" y="13086"/>
                  </a:lnTo>
                  <a:lnTo>
                    <a:pt x="17718" y="17479"/>
                  </a:lnTo>
                  <a:lnTo>
                    <a:pt x="16194" y="19685"/>
                  </a:lnTo>
                  <a:lnTo>
                    <a:pt x="13282" y="24025"/>
                  </a:lnTo>
                  <a:lnTo>
                    <a:pt x="11634" y="32088"/>
                  </a:lnTo>
                  <a:lnTo>
                    <a:pt x="11664" y="145724"/>
                  </a:lnTo>
                  <a:lnTo>
                    <a:pt x="13249" y="153578"/>
                  </a:lnTo>
                  <a:lnTo>
                    <a:pt x="17654" y="160131"/>
                  </a:lnTo>
                  <a:lnTo>
                    <a:pt x="24217" y="164558"/>
                  </a:lnTo>
                  <a:lnTo>
                    <a:pt x="32254" y="166184"/>
                  </a:lnTo>
                  <a:lnTo>
                    <a:pt x="835947" y="166184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947" y="166184"/>
                  </a:moveTo>
                  <a:lnTo>
                    <a:pt x="811665" y="166184"/>
                  </a:lnTo>
                  <a:lnTo>
                    <a:pt x="819734" y="164558"/>
                  </a:lnTo>
                  <a:lnTo>
                    <a:pt x="826283" y="160131"/>
                  </a:lnTo>
                  <a:lnTo>
                    <a:pt x="830678" y="153578"/>
                  </a:lnTo>
                  <a:lnTo>
                    <a:pt x="832255" y="145724"/>
                  </a:lnTo>
                  <a:lnTo>
                    <a:pt x="832285" y="32088"/>
                  </a:lnTo>
                  <a:lnTo>
                    <a:pt x="830658" y="24025"/>
                  </a:lnTo>
                  <a:lnTo>
                    <a:pt x="826228" y="17479"/>
                  </a:lnTo>
                  <a:lnTo>
                    <a:pt x="819671" y="13086"/>
                  </a:lnTo>
                  <a:lnTo>
                    <a:pt x="811665" y="11481"/>
                  </a:lnTo>
                  <a:lnTo>
                    <a:pt x="835853" y="11481"/>
                  </a:lnTo>
                  <a:lnTo>
                    <a:pt x="841386" y="19685"/>
                  </a:lnTo>
                  <a:lnTo>
                    <a:pt x="843890" y="32088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947" y="166184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7215079" y="8983433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7910099" y="8980969"/>
              <a:ext cx="50800" cy="160020"/>
            </a:xfrm>
            <a:custGeom>
              <a:avLst/>
              <a:gdLst/>
              <a:ahLst/>
              <a:cxnLst/>
              <a:rect l="l" t="t" r="r" b="b"/>
              <a:pathLst>
                <a:path w="50800" h="160020">
                  <a:moveTo>
                    <a:pt x="50736" y="6350"/>
                  </a:moveTo>
                  <a:lnTo>
                    <a:pt x="47180" y="6350"/>
                  </a:lnTo>
                  <a:lnTo>
                    <a:pt x="4718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9981"/>
                  </a:lnTo>
                  <a:lnTo>
                    <a:pt x="47383" y="159981"/>
                  </a:lnTo>
                  <a:lnTo>
                    <a:pt x="47383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131726" y="880178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7126129" y="879604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5"/>
                  </a:lnTo>
                  <a:lnTo>
                    <a:pt x="11634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3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7215079" y="880781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19"/>
                  </a:lnTo>
                  <a:lnTo>
                    <a:pt x="41681" y="154419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19"/>
                  </a:lnTo>
                  <a:lnTo>
                    <a:pt x="187337" y="154419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19"/>
                  </a:lnTo>
                  <a:lnTo>
                    <a:pt x="249796" y="154419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7910099" y="8805760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739" y="6350"/>
                  </a:lnTo>
                  <a:lnTo>
                    <a:pt x="4773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485" y="158711"/>
                  </a:lnTo>
                  <a:lnTo>
                    <a:pt x="47485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7131726" y="862617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7126129" y="862028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5"/>
                  </a:lnTo>
                  <a:lnTo>
                    <a:pt x="11634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3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7215079" y="8632075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7910099" y="8629281"/>
              <a:ext cx="50800" cy="160020"/>
            </a:xfrm>
            <a:custGeom>
              <a:avLst/>
              <a:gdLst/>
              <a:ahLst/>
              <a:cxnLst/>
              <a:rect l="l" t="t" r="r" b="b"/>
              <a:pathLst>
                <a:path w="50800" h="160020">
                  <a:moveTo>
                    <a:pt x="50736" y="7620"/>
                  </a:moveTo>
                  <a:lnTo>
                    <a:pt x="47498" y="7620"/>
                  </a:lnTo>
                  <a:lnTo>
                    <a:pt x="4749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7078" y="159981"/>
                  </a:lnTo>
                  <a:lnTo>
                    <a:pt x="47078" y="153631"/>
                  </a:lnTo>
                  <a:lnTo>
                    <a:pt x="50736" y="153631"/>
                  </a:lnTo>
                  <a:lnTo>
                    <a:pt x="50736" y="762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7131726" y="8450423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3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3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7126129" y="8444682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4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6"/>
                  </a:lnTo>
                  <a:lnTo>
                    <a:pt x="11634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4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7215079" y="8456319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7910099" y="8454071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396" y="6350"/>
                  </a:lnTo>
                  <a:lnTo>
                    <a:pt x="4739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815" y="158711"/>
                  </a:lnTo>
                  <a:lnTo>
                    <a:pt x="47815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7131726" y="827467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7126129" y="8268930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4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5"/>
                  </a:lnTo>
                  <a:lnTo>
                    <a:pt x="11634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4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7215079" y="8280717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7910099" y="8278862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955" y="6350"/>
                  </a:lnTo>
                  <a:lnTo>
                    <a:pt x="47955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269" y="158711"/>
                  </a:lnTo>
                  <a:lnTo>
                    <a:pt x="47269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7131726" y="8099066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7126129" y="8093178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5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5"/>
                  </a:lnTo>
                  <a:lnTo>
                    <a:pt x="11634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5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3" y="11628"/>
                  </a:lnTo>
                  <a:lnTo>
                    <a:pt x="841386" y="19685"/>
                  </a:lnTo>
                  <a:lnTo>
                    <a:pt x="843920" y="32235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7215079" y="8104961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7910099" y="8102383"/>
              <a:ext cx="50800" cy="160020"/>
            </a:xfrm>
            <a:custGeom>
              <a:avLst/>
              <a:gdLst/>
              <a:ahLst/>
              <a:cxnLst/>
              <a:rect l="l" t="t" r="r" b="b"/>
              <a:pathLst>
                <a:path w="50800" h="160020">
                  <a:moveTo>
                    <a:pt x="50736" y="6350"/>
                  </a:moveTo>
                  <a:lnTo>
                    <a:pt x="47053" y="6350"/>
                  </a:lnTo>
                  <a:lnTo>
                    <a:pt x="4705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3631"/>
                  </a:lnTo>
                  <a:lnTo>
                    <a:pt x="0" y="159981"/>
                  </a:lnTo>
                  <a:lnTo>
                    <a:pt x="46875" y="159981"/>
                  </a:lnTo>
                  <a:lnTo>
                    <a:pt x="46875" y="153631"/>
                  </a:lnTo>
                  <a:lnTo>
                    <a:pt x="50736" y="15363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7131726" y="7923314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090"/>
                  </a:lnTo>
                  <a:lnTo>
                    <a:pt x="824645" y="7782"/>
                  </a:lnTo>
                  <a:lnTo>
                    <a:pt x="830340" y="16207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7126129" y="7917573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3" y="11628"/>
                  </a:lnTo>
                  <a:lnTo>
                    <a:pt x="32254" y="11628"/>
                  </a:lnTo>
                  <a:lnTo>
                    <a:pt x="24288" y="13234"/>
                  </a:lnTo>
                  <a:lnTo>
                    <a:pt x="11634" y="145724"/>
                  </a:lnTo>
                  <a:lnTo>
                    <a:pt x="13249" y="153726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2"/>
                  </a:lnTo>
                  <a:lnTo>
                    <a:pt x="835848" y="166332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2"/>
                  </a:moveTo>
                  <a:lnTo>
                    <a:pt x="811665" y="166332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6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7"/>
                  </a:lnTo>
                  <a:lnTo>
                    <a:pt x="819671" y="13234"/>
                  </a:lnTo>
                  <a:lnTo>
                    <a:pt x="811665" y="11628"/>
                  </a:lnTo>
                  <a:lnTo>
                    <a:pt x="835953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2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7215079" y="7929358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7910099" y="7927174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7612" y="6350"/>
                  </a:lnTo>
                  <a:lnTo>
                    <a:pt x="4761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599" y="158711"/>
                  </a:lnTo>
                  <a:lnTo>
                    <a:pt x="47599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7131726" y="7747561"/>
              <a:ext cx="832485" cy="167005"/>
            </a:xfrm>
            <a:custGeom>
              <a:avLst/>
              <a:gdLst/>
              <a:ahLst/>
              <a:cxnLst/>
              <a:rect l="l" t="t" r="r" b="b"/>
              <a:pathLst>
                <a:path w="832484" h="167004">
                  <a:moveTo>
                    <a:pt x="805922" y="166479"/>
                  </a:moveTo>
                  <a:lnTo>
                    <a:pt x="26510" y="166479"/>
                  </a:lnTo>
                  <a:lnTo>
                    <a:pt x="16216" y="164388"/>
                  </a:lnTo>
                  <a:lnTo>
                    <a:pt x="7787" y="158696"/>
                  </a:lnTo>
                  <a:lnTo>
                    <a:pt x="2091" y="150271"/>
                  </a:lnTo>
                  <a:lnTo>
                    <a:pt x="0" y="139983"/>
                  </a:lnTo>
                  <a:lnTo>
                    <a:pt x="0" y="26495"/>
                  </a:lnTo>
                  <a:lnTo>
                    <a:pt x="2091" y="16207"/>
                  </a:lnTo>
                  <a:lnTo>
                    <a:pt x="7787" y="7782"/>
                  </a:lnTo>
                  <a:lnTo>
                    <a:pt x="16216" y="2090"/>
                  </a:lnTo>
                  <a:lnTo>
                    <a:pt x="26510" y="0"/>
                  </a:lnTo>
                  <a:lnTo>
                    <a:pt x="805921" y="0"/>
                  </a:lnTo>
                  <a:lnTo>
                    <a:pt x="816215" y="2152"/>
                  </a:lnTo>
                  <a:lnTo>
                    <a:pt x="824645" y="7838"/>
                  </a:lnTo>
                  <a:lnTo>
                    <a:pt x="830340" y="16228"/>
                  </a:lnTo>
                  <a:lnTo>
                    <a:pt x="832432" y="26495"/>
                  </a:lnTo>
                  <a:lnTo>
                    <a:pt x="832432" y="139983"/>
                  </a:lnTo>
                  <a:lnTo>
                    <a:pt x="830340" y="150271"/>
                  </a:lnTo>
                  <a:lnTo>
                    <a:pt x="824645" y="158696"/>
                  </a:lnTo>
                  <a:lnTo>
                    <a:pt x="816215" y="164388"/>
                  </a:lnTo>
                  <a:lnTo>
                    <a:pt x="805922" y="166479"/>
                  </a:lnTo>
                  <a:close/>
                </a:path>
              </a:pathLst>
            </a:custGeom>
            <a:solidFill>
              <a:srgbClr val="FFC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7126129" y="7741821"/>
              <a:ext cx="843915" cy="178435"/>
            </a:xfrm>
            <a:custGeom>
              <a:avLst/>
              <a:gdLst/>
              <a:ahLst/>
              <a:cxnLst/>
              <a:rect l="l" t="t" r="r" b="b"/>
              <a:pathLst>
                <a:path w="843915" h="178434">
                  <a:moveTo>
                    <a:pt x="811665" y="177960"/>
                  </a:moveTo>
                  <a:lnTo>
                    <a:pt x="32254" y="177960"/>
                  </a:lnTo>
                  <a:lnTo>
                    <a:pt x="19696" y="175428"/>
                  </a:lnTo>
                  <a:lnTo>
                    <a:pt x="9444" y="168521"/>
                  </a:lnTo>
                  <a:lnTo>
                    <a:pt x="2533" y="158275"/>
                  </a:lnTo>
                  <a:lnTo>
                    <a:pt x="0" y="145724"/>
                  </a:lnTo>
                  <a:lnTo>
                    <a:pt x="0" y="32236"/>
                  </a:lnTo>
                  <a:lnTo>
                    <a:pt x="2533" y="19685"/>
                  </a:lnTo>
                  <a:lnTo>
                    <a:pt x="9444" y="9438"/>
                  </a:lnTo>
                  <a:lnTo>
                    <a:pt x="19696" y="2532"/>
                  </a:lnTo>
                  <a:lnTo>
                    <a:pt x="32254" y="0"/>
                  </a:lnTo>
                  <a:lnTo>
                    <a:pt x="811665" y="0"/>
                  </a:lnTo>
                  <a:lnTo>
                    <a:pt x="824223" y="2532"/>
                  </a:lnTo>
                  <a:lnTo>
                    <a:pt x="834476" y="9438"/>
                  </a:lnTo>
                  <a:lnTo>
                    <a:pt x="835952" y="11628"/>
                  </a:lnTo>
                  <a:lnTo>
                    <a:pt x="32254" y="11628"/>
                  </a:lnTo>
                  <a:lnTo>
                    <a:pt x="24288" y="13233"/>
                  </a:lnTo>
                  <a:lnTo>
                    <a:pt x="17718" y="17626"/>
                  </a:lnTo>
                  <a:lnTo>
                    <a:pt x="16292" y="19685"/>
                  </a:lnTo>
                  <a:lnTo>
                    <a:pt x="13282" y="24172"/>
                  </a:lnTo>
                  <a:lnTo>
                    <a:pt x="11634" y="32236"/>
                  </a:lnTo>
                  <a:lnTo>
                    <a:pt x="11634" y="145724"/>
                  </a:lnTo>
                  <a:lnTo>
                    <a:pt x="13249" y="153725"/>
                  </a:lnTo>
                  <a:lnTo>
                    <a:pt x="17654" y="160278"/>
                  </a:lnTo>
                  <a:lnTo>
                    <a:pt x="24217" y="164705"/>
                  </a:lnTo>
                  <a:lnTo>
                    <a:pt x="32254" y="166331"/>
                  </a:lnTo>
                  <a:lnTo>
                    <a:pt x="835848" y="166331"/>
                  </a:lnTo>
                  <a:lnTo>
                    <a:pt x="834365" y="168521"/>
                  </a:lnTo>
                  <a:lnTo>
                    <a:pt x="824140" y="175428"/>
                  </a:lnTo>
                  <a:lnTo>
                    <a:pt x="811665" y="177960"/>
                  </a:lnTo>
                  <a:close/>
                </a:path>
                <a:path w="843915" h="178434">
                  <a:moveTo>
                    <a:pt x="835848" y="166331"/>
                  </a:moveTo>
                  <a:lnTo>
                    <a:pt x="811665" y="166331"/>
                  </a:lnTo>
                  <a:lnTo>
                    <a:pt x="819734" y="164705"/>
                  </a:lnTo>
                  <a:lnTo>
                    <a:pt x="826283" y="160278"/>
                  </a:lnTo>
                  <a:lnTo>
                    <a:pt x="830678" y="153725"/>
                  </a:lnTo>
                  <a:lnTo>
                    <a:pt x="832285" y="145724"/>
                  </a:lnTo>
                  <a:lnTo>
                    <a:pt x="832285" y="32236"/>
                  </a:lnTo>
                  <a:lnTo>
                    <a:pt x="830658" y="24172"/>
                  </a:lnTo>
                  <a:lnTo>
                    <a:pt x="826228" y="17626"/>
                  </a:lnTo>
                  <a:lnTo>
                    <a:pt x="819671" y="13233"/>
                  </a:lnTo>
                  <a:lnTo>
                    <a:pt x="811665" y="11628"/>
                  </a:lnTo>
                  <a:lnTo>
                    <a:pt x="835952" y="11628"/>
                  </a:lnTo>
                  <a:lnTo>
                    <a:pt x="841386" y="19685"/>
                  </a:lnTo>
                  <a:lnTo>
                    <a:pt x="843920" y="32236"/>
                  </a:lnTo>
                  <a:lnTo>
                    <a:pt x="843920" y="145724"/>
                  </a:lnTo>
                  <a:lnTo>
                    <a:pt x="841303" y="158275"/>
                  </a:lnTo>
                  <a:lnTo>
                    <a:pt x="835848" y="166331"/>
                  </a:lnTo>
                  <a:close/>
                </a:path>
              </a:pathLst>
            </a:custGeom>
            <a:solidFill>
              <a:srgbClr val="B66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7215079" y="7753603"/>
              <a:ext cx="250190" cy="154940"/>
            </a:xfrm>
            <a:custGeom>
              <a:avLst/>
              <a:gdLst/>
              <a:ahLst/>
              <a:cxnLst/>
              <a:rect l="l" t="t" r="r" b="b"/>
              <a:pathLst>
                <a:path w="250190" h="154940">
                  <a:moveTo>
                    <a:pt x="41681" y="0"/>
                  </a:moveTo>
                  <a:lnTo>
                    <a:pt x="0" y="0"/>
                  </a:lnTo>
                  <a:lnTo>
                    <a:pt x="0" y="154406"/>
                  </a:lnTo>
                  <a:lnTo>
                    <a:pt x="41681" y="154406"/>
                  </a:lnTo>
                  <a:lnTo>
                    <a:pt x="41681" y="0"/>
                  </a:lnTo>
                  <a:close/>
                </a:path>
                <a:path w="250190" h="154940">
                  <a:moveTo>
                    <a:pt x="187337" y="0"/>
                  </a:moveTo>
                  <a:lnTo>
                    <a:pt x="62445" y="0"/>
                  </a:lnTo>
                  <a:lnTo>
                    <a:pt x="62445" y="154406"/>
                  </a:lnTo>
                  <a:lnTo>
                    <a:pt x="187337" y="154406"/>
                  </a:lnTo>
                  <a:lnTo>
                    <a:pt x="187337" y="0"/>
                  </a:lnTo>
                  <a:close/>
                </a:path>
                <a:path w="250190" h="154940">
                  <a:moveTo>
                    <a:pt x="249796" y="0"/>
                  </a:moveTo>
                  <a:lnTo>
                    <a:pt x="208114" y="0"/>
                  </a:lnTo>
                  <a:lnTo>
                    <a:pt x="208114" y="154406"/>
                  </a:lnTo>
                  <a:lnTo>
                    <a:pt x="249796" y="154406"/>
                  </a:lnTo>
                  <a:lnTo>
                    <a:pt x="2497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7910099" y="7751965"/>
              <a:ext cx="50800" cy="158750"/>
            </a:xfrm>
            <a:custGeom>
              <a:avLst/>
              <a:gdLst/>
              <a:ahLst/>
              <a:cxnLst/>
              <a:rect l="l" t="t" r="r" b="b"/>
              <a:pathLst>
                <a:path w="50800" h="158750">
                  <a:moveTo>
                    <a:pt x="50736" y="6350"/>
                  </a:moveTo>
                  <a:lnTo>
                    <a:pt x="48018" y="6350"/>
                  </a:lnTo>
                  <a:lnTo>
                    <a:pt x="48018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52361"/>
                  </a:lnTo>
                  <a:lnTo>
                    <a:pt x="0" y="158711"/>
                  </a:lnTo>
                  <a:lnTo>
                    <a:pt x="47142" y="158711"/>
                  </a:lnTo>
                  <a:lnTo>
                    <a:pt x="47142" y="152361"/>
                  </a:lnTo>
                  <a:lnTo>
                    <a:pt x="50736" y="152361"/>
                  </a:lnTo>
                  <a:lnTo>
                    <a:pt x="50736" y="6350"/>
                  </a:lnTo>
                  <a:close/>
                </a:path>
              </a:pathLst>
            </a:custGeom>
            <a:solidFill>
              <a:srgbClr val="B6661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0785383" y="5635885"/>
              <a:ext cx="7275830" cy="3670935"/>
            </a:xfrm>
            <a:custGeom>
              <a:avLst/>
              <a:gdLst/>
              <a:ahLst/>
              <a:cxnLst/>
              <a:rect l="l" t="t" r="r" b="b"/>
              <a:pathLst>
                <a:path w="7275830" h="3670934">
                  <a:moveTo>
                    <a:pt x="0" y="3670779"/>
                  </a:moveTo>
                  <a:lnTo>
                    <a:pt x="1626572" y="2444634"/>
                  </a:lnTo>
                  <a:lnTo>
                    <a:pt x="2645315" y="2663220"/>
                  </a:lnTo>
                  <a:lnTo>
                    <a:pt x="3661702" y="1528191"/>
                  </a:lnTo>
                  <a:lnTo>
                    <a:pt x="4692523" y="1609443"/>
                  </a:lnTo>
                  <a:lnTo>
                    <a:pt x="6624556" y="312350"/>
                  </a:lnTo>
                  <a:lnTo>
                    <a:pt x="6450176" y="46219"/>
                  </a:lnTo>
                  <a:lnTo>
                    <a:pt x="7275686" y="0"/>
                  </a:lnTo>
                  <a:lnTo>
                    <a:pt x="6903065" y="737600"/>
                  </a:lnTo>
                  <a:lnTo>
                    <a:pt x="6728684" y="471469"/>
                  </a:lnTo>
                  <a:lnTo>
                    <a:pt x="4726839" y="1747219"/>
                  </a:lnTo>
                  <a:lnTo>
                    <a:pt x="3705887" y="1642120"/>
                  </a:lnTo>
                  <a:lnTo>
                    <a:pt x="2670648" y="2744178"/>
                  </a:lnTo>
                  <a:lnTo>
                    <a:pt x="1637471" y="2496594"/>
                  </a:lnTo>
                  <a:lnTo>
                    <a:pt x="0" y="3670779"/>
                  </a:lnTo>
                  <a:close/>
                </a:path>
              </a:pathLst>
            </a:custGeom>
            <a:solidFill>
              <a:srgbClr val="01010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0785383" y="5612628"/>
              <a:ext cx="7275830" cy="3670935"/>
            </a:xfrm>
            <a:custGeom>
              <a:avLst/>
              <a:gdLst/>
              <a:ahLst/>
              <a:cxnLst/>
              <a:rect l="l" t="t" r="r" b="b"/>
              <a:pathLst>
                <a:path w="7275830" h="3670934">
                  <a:moveTo>
                    <a:pt x="0" y="3670779"/>
                  </a:moveTo>
                  <a:lnTo>
                    <a:pt x="1626572" y="2444487"/>
                  </a:lnTo>
                  <a:lnTo>
                    <a:pt x="2645315" y="2663220"/>
                  </a:lnTo>
                  <a:lnTo>
                    <a:pt x="3661702" y="1528043"/>
                  </a:lnTo>
                  <a:lnTo>
                    <a:pt x="4692523" y="1609296"/>
                  </a:lnTo>
                  <a:lnTo>
                    <a:pt x="6624556" y="312350"/>
                  </a:lnTo>
                  <a:lnTo>
                    <a:pt x="6450176" y="46219"/>
                  </a:lnTo>
                  <a:lnTo>
                    <a:pt x="7275686" y="0"/>
                  </a:lnTo>
                  <a:lnTo>
                    <a:pt x="6903065" y="737600"/>
                  </a:lnTo>
                  <a:lnTo>
                    <a:pt x="6728684" y="471469"/>
                  </a:lnTo>
                  <a:lnTo>
                    <a:pt x="4726987" y="1747071"/>
                  </a:lnTo>
                  <a:lnTo>
                    <a:pt x="3705887" y="1642120"/>
                  </a:lnTo>
                  <a:lnTo>
                    <a:pt x="2670648" y="2744178"/>
                  </a:lnTo>
                  <a:lnTo>
                    <a:pt x="1637471" y="2496447"/>
                  </a:lnTo>
                  <a:lnTo>
                    <a:pt x="0" y="3670779"/>
                  </a:lnTo>
                  <a:close/>
                </a:path>
              </a:pathLst>
            </a:custGeom>
            <a:solidFill>
              <a:srgbClr val="C8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8" name="TextBox 327"/>
          <p:cNvSpPr txBox="1"/>
          <p:nvPr/>
        </p:nvSpPr>
        <p:spPr>
          <a:xfrm>
            <a:off x="8839200" y="7429500"/>
            <a:ext cx="6096000" cy="84198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US" sz="4400" dirty="0" smtClean="0"/>
              <a:t>Daily payout</a:t>
            </a:r>
            <a:endParaRPr lang="en-US" sz="4400" dirty="0"/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8"/>
          <a:srcRect t="22727" b="26364"/>
          <a:stretch>
            <a:fillRect/>
          </a:stretch>
        </p:blipFill>
        <p:spPr>
          <a:xfrm>
            <a:off x="13383632" y="0"/>
            <a:ext cx="4910083" cy="17789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766288"/>
            <a:ext cx="1676400" cy="78500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1766288"/>
            <a:ext cx="1981200" cy="78500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400" y="1766288"/>
            <a:ext cx="2057400" cy="78500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0200" y="1766288"/>
            <a:ext cx="1981200" cy="78500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0" y="1766288"/>
            <a:ext cx="3352800" cy="785007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71415" y="0"/>
            <a:ext cx="146881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8000" spc="-459" dirty="0" smtClean="0"/>
              <a:t>Distribution chart</a:t>
            </a:r>
            <a:endParaRPr sz="8000" dirty="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426143"/>
              </p:ext>
            </p:extLst>
          </p:nvPr>
        </p:nvGraphicFramePr>
        <p:xfrm>
          <a:off x="1066800" y="1790700"/>
          <a:ext cx="14630400" cy="8140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0745"/>
                <a:gridCol w="3293767"/>
                <a:gridCol w="2293088"/>
                <a:gridCol w="2819400"/>
                <a:gridCol w="4343400"/>
              </a:tblGrid>
              <a:tr h="592794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3100" b="1" spc="-10" dirty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Level</a:t>
                      </a:r>
                      <a:endParaRPr sz="3100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90805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31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sz="3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97091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3000" dirty="0" smtClean="0">
                        <a:latin typeface="Trebuchet MS"/>
                        <a:cs typeface="Trebuchet MS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73406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US" sz="3000" b="1" spc="-50" dirty="0" smtClean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   </a:t>
                      </a:r>
                      <a:r>
                        <a:rPr lang="en-US" sz="3000" b="1" spc="-50" dirty="0" err="1" smtClean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Teames</a:t>
                      </a:r>
                      <a:endParaRPr sz="3000" b="1" dirty="0">
                        <a:latin typeface="Trebuchet MS"/>
                        <a:cs typeface="Trebuchet MS"/>
                      </a:endParaRPr>
                    </a:p>
                  </a:txBody>
                  <a:tcPr marL="0" marR="0" marT="50800" marB="0"/>
                </a:tc>
              </a:tr>
              <a:tr h="696549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3100" b="1" spc="55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3100" dirty="0">
                        <a:latin typeface="Trebuchet MS"/>
                        <a:cs typeface="Trebuchet MS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R="10985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3100" b="1" spc="-5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2000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1000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3100" b="1" spc="4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500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88900" marB="0"/>
                </a:tc>
              </a:tr>
              <a:tr h="651631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3100" b="1" spc="-5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endParaRPr sz="3100"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24511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lang="en-US" sz="3100" b="1" spc="-25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</a:t>
                      </a:r>
                      <a:r>
                        <a:rPr lang="en-US" sz="3100" b="1" spc="-25" baseline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</a:t>
                      </a:r>
                      <a:r>
                        <a:rPr lang="en-US" sz="3100" b="1" spc="-25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400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138430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3100" b="1" spc="8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100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43815" marB="0"/>
                </a:tc>
              </a:tr>
              <a:tr h="604182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3100" b="1" spc="-5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3100" dirty="0"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91566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3100" b="1" spc="-25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200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3100" b="1" spc="25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50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43815" marB="0"/>
                </a:tc>
              </a:tr>
              <a:tr h="651631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55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endParaRPr sz="3100"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R="2819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25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 120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60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25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30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</a:tr>
              <a:tr h="651631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-5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endParaRPr sz="3100"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90551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2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  80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40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25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</a:tr>
              <a:tr h="650998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-5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3100"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715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   40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8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</a:tr>
              <a:tr h="651631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3100" b="1" spc="55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7</a:t>
                      </a:r>
                      <a:endParaRPr sz="3100" dirty="0"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L="76390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</a:t>
                      </a:r>
                      <a:r>
                        <a:rPr lang="en-US" sz="3100" b="1" spc="-10" baseline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</a:t>
                      </a:r>
                      <a:r>
                        <a:rPr lang="en-US" sz="3100" b="1" spc="-1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40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3100" b="1" spc="8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1440" marB="0"/>
                </a:tc>
              </a:tr>
              <a:tr h="650998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-5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8</a:t>
                      </a:r>
                      <a:endParaRPr sz="3100"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    40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8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</a:tr>
              <a:tr h="651631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3100" b="1" spc="-5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9</a:t>
                      </a:r>
                      <a:endParaRPr sz="31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L="53276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     40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3100" b="1" spc="8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1440" marB="0"/>
                </a:tc>
              </a:tr>
              <a:tr h="651631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8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3100"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55816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     40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8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</a:tr>
              <a:tr h="590896">
                <a:tc>
                  <a:txBody>
                    <a:bodyPr/>
                    <a:lstStyle/>
                    <a:p>
                      <a:pPr marR="8686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80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11-</a:t>
                      </a:r>
                      <a:r>
                        <a:rPr sz="3100" b="1" spc="25" dirty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15</a:t>
                      </a:r>
                      <a:endParaRPr sz="3100" dirty="0"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        40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41148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3100" b="1" spc="80" dirty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310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62600" y="179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            </a:t>
            </a:r>
            <a:r>
              <a:rPr lang="en-IN" sz="3600" b="1" dirty="0" smtClean="0">
                <a:solidFill>
                  <a:schemeClr val="bg1"/>
                </a:solidFill>
              </a:rPr>
              <a:t>100PV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1739325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/>
              <a:t>            </a:t>
            </a:r>
            <a:r>
              <a:rPr lang="en-IN" sz="3600" b="1" dirty="0" smtClean="0">
                <a:solidFill>
                  <a:srgbClr val="FFFF00"/>
                </a:solidFill>
              </a:rPr>
              <a:t>50PV</a:t>
            </a:r>
            <a:endParaRPr lang="en-IN" sz="3600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87600" y="38100"/>
            <a:ext cx="487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400" b="1" spc="484" dirty="0" smtClean="0">
                <a:solidFill>
                  <a:srgbClr val="FFFFFE"/>
                </a:solidFill>
                <a:latin typeface="Trebuchet MS"/>
                <a:cs typeface="Trebuchet MS"/>
              </a:rPr>
              <a:t>TEAMES INCOMES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14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4"/>
          <a:srcRect l="14781" t="23437" r="13126" b="17824"/>
          <a:stretch/>
        </p:blipFill>
        <p:spPr bwMode="auto">
          <a:xfrm>
            <a:off x="57522" y="0"/>
            <a:ext cx="2609478" cy="1574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9589001"/>
            <a:ext cx="18288000" cy="736099"/>
          </a:xfrm>
          <a:prstGeom prst="rect">
            <a:avLst/>
          </a:prstGeom>
          <a:solidFill>
            <a:srgbClr val="FBD016"/>
          </a:solidFill>
        </p:spPr>
        <p:txBody>
          <a:bodyPr vert="horz" wrap="square" lIns="0" tIns="180340" rIns="0" bIns="0" rtlCol="0">
            <a:spAutoFit/>
          </a:bodyPr>
          <a:lstStyle/>
          <a:p>
            <a:pPr marL="128270" marR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765" dirty="0" smtClean="0">
                <a:solidFill>
                  <a:srgbClr val="122E4E"/>
                </a:solidFill>
                <a:latin typeface="Bahnschrift SemiBold" panose="020B0502040204020203" pitchFamily="34" charset="0"/>
                <a:ea typeface="+mj-ea"/>
                <a:cs typeface="Segoe UI Semibold" panose="020B0702040204020203" pitchFamily="34" charset="0"/>
              </a:rPr>
              <a:t>AFTER   15 LEVEL  ONWARD   RS 5   ,    REPURCHASE   COMPULSORY</a:t>
            </a:r>
            <a:endParaRPr kumimoji="0" lang="en-US" sz="3600" b="1" i="0" u="none" strike="noStrike" kern="0" cap="none" spc="-765" normalizeH="0" baseline="0" noProof="0" dirty="0" smtClean="0">
              <a:ln>
                <a:noFill/>
              </a:ln>
              <a:solidFill>
                <a:srgbClr val="122E4E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1739325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/>
              <a:t>            </a:t>
            </a:r>
            <a:r>
              <a:rPr lang="en-IN" sz="3600" b="1" dirty="0">
                <a:solidFill>
                  <a:srgbClr val="FFFF00"/>
                </a:solidFill>
              </a:rPr>
              <a:t>2</a:t>
            </a:r>
            <a:r>
              <a:rPr lang="en-IN" sz="3600" b="1" dirty="0" smtClean="0">
                <a:solidFill>
                  <a:srgbClr val="FFFF00"/>
                </a:solidFill>
              </a:rPr>
              <a:t>00PV</a:t>
            </a:r>
            <a:endParaRPr lang="en-IN" sz="3600" b="1" dirty="0">
              <a:solidFill>
                <a:srgbClr val="FFFF00"/>
              </a:solidFill>
            </a:endParaRPr>
          </a:p>
        </p:txBody>
      </p:sp>
      <p:pic>
        <p:nvPicPr>
          <p:cNvPr id="1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82800" y="1790700"/>
            <a:ext cx="3505200" cy="7850071"/>
          </a:xfrm>
          <a:prstGeom prst="rect">
            <a:avLst/>
          </a:prstGeom>
        </p:spPr>
      </p:pic>
      <p:graphicFrame>
        <p:nvGraphicFramePr>
          <p:cNvPr id="17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788889"/>
              </p:ext>
            </p:extLst>
          </p:nvPr>
        </p:nvGraphicFramePr>
        <p:xfrm>
          <a:off x="11125200" y="1951691"/>
          <a:ext cx="10668000" cy="7611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200"/>
                <a:gridCol w="3429000"/>
                <a:gridCol w="1752600"/>
                <a:gridCol w="1981200"/>
              </a:tblGrid>
              <a:tr h="508000">
                <a:tc>
                  <a:txBody>
                    <a:bodyPr/>
                    <a:lstStyle/>
                    <a:p>
                      <a:pPr marL="90805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31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lang="en-US" sz="3000" b="1" dirty="0" smtClean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97091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3000" dirty="0" smtClean="0">
                        <a:latin typeface="Trebuchet MS"/>
                        <a:cs typeface="Trebuchet MS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73406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US" sz="3000" b="1" spc="-50" dirty="0" smtClean="0">
                          <a:solidFill>
                            <a:srgbClr val="FFFFFE"/>
                          </a:solidFill>
                          <a:latin typeface="Trebuchet MS"/>
                          <a:cs typeface="Trebuchet MS"/>
                        </a:rPr>
                        <a:t>   </a:t>
                      </a:r>
                      <a:endParaRPr sz="3000" dirty="0">
                        <a:latin typeface="Trebuchet MS"/>
                        <a:cs typeface="Trebuchet MS"/>
                      </a:endParaRPr>
                    </a:p>
                  </a:txBody>
                  <a:tcPr marL="0" marR="0" marT="50800" marB="0"/>
                </a:tc>
              </a:tr>
              <a:tr h="696549">
                <a:tc>
                  <a:txBody>
                    <a:bodyPr/>
                    <a:lstStyle/>
                    <a:p>
                      <a:pPr marR="10985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3100" b="1" spc="-5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    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5,000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8890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88900" marB="0"/>
                </a:tc>
              </a:tr>
              <a:tr h="651631">
                <a:tc>
                  <a:txBody>
                    <a:bodyPr/>
                    <a:lstStyle/>
                    <a:p>
                      <a:pPr marR="24511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lang="en-US" sz="3100" b="1" spc="-25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    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138430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5,000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43815" marB="0"/>
                </a:tc>
              </a:tr>
              <a:tr h="604182">
                <a:tc>
                  <a:txBody>
                    <a:bodyPr/>
                    <a:lstStyle/>
                    <a:p>
                      <a:pPr marL="91566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3100" b="1" spc="-25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  125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12,500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43815" marB="0"/>
                </a:tc>
              </a:tr>
              <a:tr h="651631">
                <a:tc>
                  <a:txBody>
                    <a:bodyPr/>
                    <a:lstStyle/>
                    <a:p>
                      <a:pPr marR="2819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25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    625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37,500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</a:tr>
              <a:tr h="651631">
                <a:tc>
                  <a:txBody>
                    <a:bodyPr/>
                    <a:lstStyle/>
                    <a:p>
                      <a:pPr marL="90551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2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 3125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125,000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</a:tr>
              <a:tr h="650998">
                <a:tc>
                  <a:txBody>
                    <a:bodyPr/>
                    <a:lstStyle/>
                    <a:p>
                      <a:pPr marL="7715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15625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312,500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</a:tr>
              <a:tr h="651631">
                <a:tc>
                  <a:txBody>
                    <a:bodyPr/>
                    <a:lstStyle/>
                    <a:p>
                      <a:pPr marL="76390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baseline="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78125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1,562,500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1440" marB="0"/>
                </a:tc>
              </a:tr>
              <a:tr h="650998">
                <a:tc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390625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7,812,500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</a:tr>
              <a:tr h="651631">
                <a:tc>
                  <a:txBody>
                    <a:bodyPr/>
                    <a:lstStyle/>
                    <a:p>
                      <a:pPr marL="53276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1953125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39,062,500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1440" marB="0"/>
                </a:tc>
              </a:tr>
              <a:tr h="651631">
                <a:tc>
                  <a:txBody>
                    <a:bodyPr/>
                    <a:lstStyle/>
                    <a:p>
                      <a:pPr marL="55816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9765625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195,312,500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90805" marB="0"/>
                </a:tc>
              </a:tr>
              <a:tr h="590896">
                <a:tc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US" sz="3100" b="1" spc="-10" dirty="0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    </a:t>
                      </a:r>
                      <a:r>
                        <a:rPr lang="en-US" sz="3100" b="1" spc="-10" dirty="0" err="1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Cont</a:t>
                      </a:r>
                      <a:endParaRPr sz="3100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pPr marL="73533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n-IN" sz="3100" b="1" dirty="0" err="1" smtClean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Cont</a:t>
                      </a:r>
                      <a:endParaRPr sz="3100" b="1" dirty="0">
                        <a:solidFill>
                          <a:schemeClr val="bg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90805" marB="0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4249400" y="176628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/>
              <a:t>            </a:t>
            </a:r>
            <a:r>
              <a:rPr lang="en-IN" sz="3600" b="1" dirty="0" smtClean="0">
                <a:solidFill>
                  <a:schemeClr val="bg1"/>
                </a:solidFill>
              </a:rPr>
              <a:t>100 PV</a:t>
            </a:r>
            <a:endParaRPr lang="en-I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3703" y="3752859"/>
            <a:ext cx="6314298" cy="6190085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6493490" y="-38100"/>
            <a:ext cx="1794510" cy="3104515"/>
            <a:chOff x="16560466" y="5027564"/>
            <a:chExt cx="1794510" cy="3104515"/>
          </a:xfrm>
        </p:grpSpPr>
        <p:sp>
          <p:nvSpPr>
            <p:cNvPr id="3" name="object 3"/>
            <p:cNvSpPr/>
            <p:nvPr/>
          </p:nvSpPr>
          <p:spPr>
            <a:xfrm>
              <a:off x="16623966" y="5027564"/>
              <a:ext cx="1731010" cy="3104515"/>
            </a:xfrm>
            <a:custGeom>
              <a:avLst/>
              <a:gdLst/>
              <a:ahLst/>
              <a:cxnLst/>
              <a:rect l="l" t="t" r="r" b="b"/>
              <a:pathLst>
                <a:path w="1731009" h="3104515">
                  <a:moveTo>
                    <a:pt x="1730417" y="3104351"/>
                  </a:moveTo>
                  <a:lnTo>
                    <a:pt x="1153016" y="3104351"/>
                  </a:lnTo>
                  <a:lnTo>
                    <a:pt x="1104342" y="3102367"/>
                  </a:lnTo>
                  <a:lnTo>
                    <a:pt x="1056437" y="3096490"/>
                  </a:lnTo>
                  <a:lnTo>
                    <a:pt x="1009503" y="3086836"/>
                  </a:lnTo>
                  <a:lnTo>
                    <a:pt x="963739" y="3073520"/>
                  </a:lnTo>
                  <a:lnTo>
                    <a:pt x="919347" y="3056659"/>
                  </a:lnTo>
                  <a:lnTo>
                    <a:pt x="876527" y="3036367"/>
                  </a:lnTo>
                  <a:lnTo>
                    <a:pt x="835480" y="3012760"/>
                  </a:lnTo>
                  <a:lnTo>
                    <a:pt x="796407" y="2985954"/>
                  </a:lnTo>
                  <a:lnTo>
                    <a:pt x="759508" y="2956063"/>
                  </a:lnTo>
                  <a:lnTo>
                    <a:pt x="724985" y="2923203"/>
                  </a:lnTo>
                  <a:lnTo>
                    <a:pt x="693037" y="2887491"/>
                  </a:lnTo>
                  <a:lnTo>
                    <a:pt x="663866" y="2849040"/>
                  </a:lnTo>
                  <a:lnTo>
                    <a:pt x="637673" y="2807967"/>
                  </a:lnTo>
                  <a:lnTo>
                    <a:pt x="79474" y="1848560"/>
                  </a:lnTo>
                  <a:lnTo>
                    <a:pt x="56767" y="1805554"/>
                  </a:lnTo>
                  <a:lnTo>
                    <a:pt x="37845" y="1761252"/>
                  </a:lnTo>
                  <a:lnTo>
                    <a:pt x="22707" y="1715890"/>
                  </a:lnTo>
                  <a:lnTo>
                    <a:pt x="11353" y="1669703"/>
                  </a:lnTo>
                  <a:lnTo>
                    <a:pt x="3784" y="1622928"/>
                  </a:lnTo>
                  <a:lnTo>
                    <a:pt x="0" y="1575799"/>
                  </a:lnTo>
                  <a:lnTo>
                    <a:pt x="0" y="1528552"/>
                  </a:lnTo>
                  <a:lnTo>
                    <a:pt x="3784" y="1481423"/>
                  </a:lnTo>
                  <a:lnTo>
                    <a:pt x="11353" y="1434648"/>
                  </a:lnTo>
                  <a:lnTo>
                    <a:pt x="22707" y="1388461"/>
                  </a:lnTo>
                  <a:lnTo>
                    <a:pt x="37845" y="1343099"/>
                  </a:lnTo>
                  <a:lnTo>
                    <a:pt x="56767" y="1298797"/>
                  </a:lnTo>
                  <a:lnTo>
                    <a:pt x="79474" y="1255791"/>
                  </a:lnTo>
                  <a:lnTo>
                    <a:pt x="637673" y="296384"/>
                  </a:lnTo>
                  <a:lnTo>
                    <a:pt x="663866" y="255311"/>
                  </a:lnTo>
                  <a:lnTo>
                    <a:pt x="693037" y="216861"/>
                  </a:lnTo>
                  <a:lnTo>
                    <a:pt x="724985" y="181148"/>
                  </a:lnTo>
                  <a:lnTo>
                    <a:pt x="759508" y="148288"/>
                  </a:lnTo>
                  <a:lnTo>
                    <a:pt x="796407" y="118397"/>
                  </a:lnTo>
                  <a:lnTo>
                    <a:pt x="835480" y="91591"/>
                  </a:lnTo>
                  <a:lnTo>
                    <a:pt x="876527" y="67984"/>
                  </a:lnTo>
                  <a:lnTo>
                    <a:pt x="919347" y="47692"/>
                  </a:lnTo>
                  <a:lnTo>
                    <a:pt x="963739" y="30830"/>
                  </a:lnTo>
                  <a:lnTo>
                    <a:pt x="1009503" y="17515"/>
                  </a:lnTo>
                  <a:lnTo>
                    <a:pt x="1056437" y="7861"/>
                  </a:lnTo>
                  <a:lnTo>
                    <a:pt x="1104342" y="1984"/>
                  </a:lnTo>
                  <a:lnTo>
                    <a:pt x="1153016" y="0"/>
                  </a:lnTo>
                  <a:lnTo>
                    <a:pt x="1730417" y="0"/>
                  </a:lnTo>
                  <a:lnTo>
                    <a:pt x="1730417" y="3104351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896101" y="5341845"/>
              <a:ext cx="1391920" cy="2530475"/>
            </a:xfrm>
            <a:custGeom>
              <a:avLst/>
              <a:gdLst/>
              <a:ahLst/>
              <a:cxnLst/>
              <a:rect l="l" t="t" r="r" b="b"/>
              <a:pathLst>
                <a:path w="1391919" h="2530475">
                  <a:moveTo>
                    <a:pt x="1391898" y="2530238"/>
                  </a:moveTo>
                  <a:lnTo>
                    <a:pt x="985990" y="2530239"/>
                  </a:lnTo>
                  <a:lnTo>
                    <a:pt x="937318" y="2528254"/>
                  </a:lnTo>
                  <a:lnTo>
                    <a:pt x="889415" y="2522377"/>
                  </a:lnTo>
                  <a:lnTo>
                    <a:pt x="842483" y="2512723"/>
                  </a:lnTo>
                  <a:lnTo>
                    <a:pt x="796721" y="2499408"/>
                  </a:lnTo>
                  <a:lnTo>
                    <a:pt x="752330" y="2482548"/>
                  </a:lnTo>
                  <a:lnTo>
                    <a:pt x="709512" y="2462256"/>
                  </a:lnTo>
                  <a:lnTo>
                    <a:pt x="668467" y="2438650"/>
                  </a:lnTo>
                  <a:lnTo>
                    <a:pt x="629395" y="2411844"/>
                  </a:lnTo>
                  <a:lnTo>
                    <a:pt x="592498" y="2381955"/>
                  </a:lnTo>
                  <a:lnTo>
                    <a:pt x="557976" y="2349096"/>
                  </a:lnTo>
                  <a:lnTo>
                    <a:pt x="526030" y="2313385"/>
                  </a:lnTo>
                  <a:lnTo>
                    <a:pt x="496860" y="2274935"/>
                  </a:lnTo>
                  <a:lnTo>
                    <a:pt x="470668" y="2233864"/>
                  </a:lnTo>
                  <a:lnTo>
                    <a:pt x="79471" y="1561495"/>
                  </a:lnTo>
                  <a:lnTo>
                    <a:pt x="56765" y="1518490"/>
                  </a:lnTo>
                  <a:lnTo>
                    <a:pt x="37843" y="1474190"/>
                  </a:lnTo>
                  <a:lnTo>
                    <a:pt x="22706" y="1428829"/>
                  </a:lnTo>
                  <a:lnTo>
                    <a:pt x="11353" y="1382644"/>
                  </a:lnTo>
                  <a:lnTo>
                    <a:pt x="3784" y="1335871"/>
                  </a:lnTo>
                  <a:lnTo>
                    <a:pt x="0" y="1288744"/>
                  </a:lnTo>
                  <a:lnTo>
                    <a:pt x="0" y="1241499"/>
                  </a:lnTo>
                  <a:lnTo>
                    <a:pt x="3784" y="1194371"/>
                  </a:lnTo>
                  <a:lnTo>
                    <a:pt x="11352" y="1147598"/>
                  </a:lnTo>
                  <a:lnTo>
                    <a:pt x="22706" y="1101413"/>
                  </a:lnTo>
                  <a:lnTo>
                    <a:pt x="37843" y="1056052"/>
                  </a:lnTo>
                  <a:lnTo>
                    <a:pt x="56765" y="1011752"/>
                  </a:lnTo>
                  <a:lnTo>
                    <a:pt x="79471" y="968747"/>
                  </a:lnTo>
                  <a:lnTo>
                    <a:pt x="470668" y="296378"/>
                  </a:lnTo>
                  <a:lnTo>
                    <a:pt x="496860" y="255307"/>
                  </a:lnTo>
                  <a:lnTo>
                    <a:pt x="526030" y="216857"/>
                  </a:lnTo>
                  <a:lnTo>
                    <a:pt x="557976" y="181146"/>
                  </a:lnTo>
                  <a:lnTo>
                    <a:pt x="592498" y="148287"/>
                  </a:lnTo>
                  <a:lnTo>
                    <a:pt x="629395" y="118398"/>
                  </a:lnTo>
                  <a:lnTo>
                    <a:pt x="668467" y="91592"/>
                  </a:lnTo>
                  <a:lnTo>
                    <a:pt x="709512" y="67986"/>
                  </a:lnTo>
                  <a:lnTo>
                    <a:pt x="752330" y="47695"/>
                  </a:lnTo>
                  <a:lnTo>
                    <a:pt x="796721" y="30834"/>
                  </a:lnTo>
                  <a:lnTo>
                    <a:pt x="842483" y="17519"/>
                  </a:lnTo>
                  <a:lnTo>
                    <a:pt x="889415" y="7865"/>
                  </a:lnTo>
                  <a:lnTo>
                    <a:pt x="937318" y="1988"/>
                  </a:lnTo>
                  <a:lnTo>
                    <a:pt x="985990" y="0"/>
                  </a:lnTo>
                  <a:lnTo>
                    <a:pt x="1391898" y="2"/>
                  </a:lnTo>
                </a:path>
              </a:pathLst>
            </a:custGeom>
            <a:ln w="13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0466" y="5557555"/>
              <a:ext cx="988060" cy="887730"/>
            </a:xfrm>
            <a:custGeom>
              <a:avLst/>
              <a:gdLst/>
              <a:ahLst/>
              <a:cxnLst/>
              <a:rect l="l" t="t" r="r" b="b"/>
              <a:pathLst>
                <a:path w="988059" h="887729">
                  <a:moveTo>
                    <a:pt x="680507" y="0"/>
                  </a:moveTo>
                  <a:lnTo>
                    <a:pt x="731278" y="13305"/>
                  </a:lnTo>
                  <a:lnTo>
                    <a:pt x="774634" y="54515"/>
                  </a:lnTo>
                  <a:lnTo>
                    <a:pt x="970974" y="374884"/>
                  </a:lnTo>
                  <a:lnTo>
                    <a:pt x="987832" y="432137"/>
                  </a:lnTo>
                  <a:lnTo>
                    <a:pt x="984624" y="461817"/>
                  </a:lnTo>
                  <a:lnTo>
                    <a:pt x="792127" y="819115"/>
                  </a:lnTo>
                  <a:lnTo>
                    <a:pt x="750701" y="862265"/>
                  </a:lnTo>
                  <a:lnTo>
                    <a:pt x="693277" y="879015"/>
                  </a:lnTo>
                  <a:lnTo>
                    <a:pt x="314683" y="887677"/>
                  </a:lnTo>
                  <a:lnTo>
                    <a:pt x="284450" y="884381"/>
                  </a:lnTo>
                  <a:lnTo>
                    <a:pt x="232350" y="855983"/>
                  </a:lnTo>
                  <a:lnTo>
                    <a:pt x="16857" y="511991"/>
                  </a:lnTo>
                  <a:lnTo>
                    <a:pt x="0" y="454737"/>
                  </a:lnTo>
                  <a:lnTo>
                    <a:pt x="3207" y="425058"/>
                  </a:lnTo>
                  <a:lnTo>
                    <a:pt x="195703" y="67759"/>
                  </a:lnTo>
                  <a:lnTo>
                    <a:pt x="237131" y="24610"/>
                  </a:lnTo>
                  <a:lnTo>
                    <a:pt x="287242" y="8997"/>
                  </a:lnTo>
                </a:path>
              </a:pathLst>
            </a:custGeom>
            <a:ln w="266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120015" y="-114300"/>
            <a:ext cx="2278380" cy="2484755"/>
            <a:chOff x="-133350" y="-133349"/>
            <a:chExt cx="2278380" cy="24847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51414" cy="235113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1138555" cy="1775460"/>
            </a:xfrm>
            <a:custGeom>
              <a:avLst/>
              <a:gdLst/>
              <a:ahLst/>
              <a:cxnLst/>
              <a:rect l="l" t="t" r="r" b="b"/>
              <a:pathLst>
                <a:path w="1138555" h="1775460">
                  <a:moveTo>
                    <a:pt x="1138422" y="0"/>
                  </a:moveTo>
                  <a:lnTo>
                    <a:pt x="238367" y="1546969"/>
                  </a:lnTo>
                  <a:lnTo>
                    <a:pt x="212174" y="1588041"/>
                  </a:lnTo>
                  <a:lnTo>
                    <a:pt x="183004" y="1626491"/>
                  </a:lnTo>
                  <a:lnTo>
                    <a:pt x="151058" y="1662203"/>
                  </a:lnTo>
                  <a:lnTo>
                    <a:pt x="116535" y="1695062"/>
                  </a:lnTo>
                  <a:lnTo>
                    <a:pt x="79637" y="1724952"/>
                  </a:lnTo>
                  <a:lnTo>
                    <a:pt x="40565" y="1751758"/>
                  </a:lnTo>
                  <a:lnTo>
                    <a:pt x="0" y="1775088"/>
                  </a:lnTo>
                </a:path>
              </a:pathLst>
            </a:custGeom>
            <a:ln w="13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2011680" cy="649605"/>
            </a:xfrm>
            <a:custGeom>
              <a:avLst/>
              <a:gdLst/>
              <a:ahLst/>
              <a:cxnLst/>
              <a:rect l="l" t="t" r="r" b="b"/>
              <a:pathLst>
                <a:path w="2011680" h="649605">
                  <a:moveTo>
                    <a:pt x="2011501" y="0"/>
                  </a:moveTo>
                  <a:lnTo>
                    <a:pt x="979752" y="600290"/>
                  </a:lnTo>
                  <a:lnTo>
                    <a:pt x="936634" y="621664"/>
                  </a:lnTo>
                  <a:lnTo>
                    <a:pt x="891663" y="636931"/>
                  </a:lnTo>
                  <a:lnTo>
                    <a:pt x="845457" y="646092"/>
                  </a:lnTo>
                  <a:lnTo>
                    <a:pt x="798633" y="649145"/>
                  </a:lnTo>
                  <a:lnTo>
                    <a:pt x="751809" y="646092"/>
                  </a:lnTo>
                  <a:lnTo>
                    <a:pt x="705602" y="636931"/>
                  </a:lnTo>
                  <a:lnTo>
                    <a:pt x="660632" y="621664"/>
                  </a:lnTo>
                  <a:lnTo>
                    <a:pt x="617514" y="600290"/>
                  </a:lnTo>
                  <a:lnTo>
                    <a:pt x="0" y="241009"/>
                  </a:lnTo>
                </a:path>
              </a:pathLst>
            </a:custGeom>
            <a:ln w="266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74754" y="2923367"/>
            <a:ext cx="3326765" cy="640080"/>
            <a:chOff x="1332004" y="3218200"/>
            <a:chExt cx="3326765" cy="640080"/>
          </a:xfrm>
        </p:grpSpPr>
        <p:sp>
          <p:nvSpPr>
            <p:cNvPr id="11" name="object 11"/>
            <p:cNvSpPr/>
            <p:nvPr/>
          </p:nvSpPr>
          <p:spPr>
            <a:xfrm>
              <a:off x="1332004" y="3218200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62771" y="3249222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79808" y="3266004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74754" y="3811664"/>
            <a:ext cx="3326765" cy="640080"/>
            <a:chOff x="1332004" y="4106497"/>
            <a:chExt cx="3326765" cy="640080"/>
          </a:xfrm>
        </p:grpSpPr>
        <p:sp>
          <p:nvSpPr>
            <p:cNvPr id="15" name="object 15"/>
            <p:cNvSpPr/>
            <p:nvPr/>
          </p:nvSpPr>
          <p:spPr>
            <a:xfrm>
              <a:off x="1332004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62771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79808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74754" y="4702613"/>
            <a:ext cx="3326765" cy="640080"/>
            <a:chOff x="1332004" y="4997446"/>
            <a:chExt cx="3326765" cy="640080"/>
          </a:xfrm>
        </p:grpSpPr>
        <p:sp>
          <p:nvSpPr>
            <p:cNvPr id="19" name="object 19"/>
            <p:cNvSpPr/>
            <p:nvPr/>
          </p:nvSpPr>
          <p:spPr>
            <a:xfrm>
              <a:off x="1332004" y="49974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62771" y="50284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9808" y="5045250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74754" y="5593563"/>
            <a:ext cx="3326765" cy="640080"/>
            <a:chOff x="1332004" y="5888396"/>
            <a:chExt cx="3326765" cy="640080"/>
          </a:xfrm>
        </p:grpSpPr>
        <p:sp>
          <p:nvSpPr>
            <p:cNvPr id="23" name="object 23"/>
            <p:cNvSpPr/>
            <p:nvPr/>
          </p:nvSpPr>
          <p:spPr>
            <a:xfrm>
              <a:off x="1332004" y="588839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62771" y="59194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9808" y="59362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74754" y="6484513"/>
            <a:ext cx="3326765" cy="640080"/>
            <a:chOff x="1332004" y="6779346"/>
            <a:chExt cx="3326765" cy="640080"/>
          </a:xfrm>
        </p:grpSpPr>
        <p:sp>
          <p:nvSpPr>
            <p:cNvPr id="27" name="object 27"/>
            <p:cNvSpPr/>
            <p:nvPr/>
          </p:nvSpPr>
          <p:spPr>
            <a:xfrm>
              <a:off x="1332004" y="67793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62771" y="68103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79808" y="682715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4813935" y="-85725"/>
            <a:ext cx="13550265" cy="1266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IN" sz="8150" spc="-750" dirty="0" smtClean="0">
                <a:solidFill>
                  <a:srgbClr val="FFFFFE"/>
                </a:solidFill>
              </a:rPr>
              <a:t>RANK REWARDS</a:t>
            </a:r>
            <a:endParaRPr sz="8150"/>
          </a:p>
        </p:txBody>
      </p:sp>
      <p:grpSp>
        <p:nvGrpSpPr>
          <p:cNvPr id="31" name="object 31"/>
          <p:cNvGrpSpPr/>
          <p:nvPr/>
        </p:nvGrpSpPr>
        <p:grpSpPr>
          <a:xfrm>
            <a:off x="4208997" y="2923367"/>
            <a:ext cx="2039403" cy="640080"/>
            <a:chOff x="5066246" y="3218200"/>
            <a:chExt cx="3326765" cy="640080"/>
          </a:xfrm>
        </p:grpSpPr>
        <p:sp>
          <p:nvSpPr>
            <p:cNvPr id="32" name="object 32"/>
            <p:cNvSpPr/>
            <p:nvPr/>
          </p:nvSpPr>
          <p:spPr>
            <a:xfrm>
              <a:off x="5066246" y="3218200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097014" y="3249222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114051" y="3266004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208997" y="3811664"/>
            <a:ext cx="2344204" cy="640080"/>
            <a:chOff x="5066246" y="4106497"/>
            <a:chExt cx="3326765" cy="640080"/>
          </a:xfrm>
        </p:grpSpPr>
        <p:sp>
          <p:nvSpPr>
            <p:cNvPr id="36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14051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4208997" y="4702613"/>
            <a:ext cx="2344204" cy="640080"/>
            <a:chOff x="5066246" y="4997446"/>
            <a:chExt cx="3326765" cy="640080"/>
          </a:xfrm>
        </p:grpSpPr>
        <p:sp>
          <p:nvSpPr>
            <p:cNvPr id="40" name="object 40"/>
            <p:cNvSpPr/>
            <p:nvPr/>
          </p:nvSpPr>
          <p:spPr>
            <a:xfrm>
              <a:off x="5066246" y="49974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097014" y="50284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114051" y="5045250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4208997" y="5580187"/>
            <a:ext cx="2344204" cy="640080"/>
            <a:chOff x="5066246" y="5888396"/>
            <a:chExt cx="3326765" cy="640080"/>
          </a:xfrm>
        </p:grpSpPr>
        <p:sp>
          <p:nvSpPr>
            <p:cNvPr id="44" name="object 44"/>
            <p:cNvSpPr/>
            <p:nvPr/>
          </p:nvSpPr>
          <p:spPr>
            <a:xfrm>
              <a:off x="5066246" y="588839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97014" y="59194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114051" y="59362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4208996" y="6484513"/>
            <a:ext cx="2344204" cy="640080"/>
            <a:chOff x="5066246" y="6779346"/>
            <a:chExt cx="3326765" cy="640080"/>
          </a:xfrm>
        </p:grpSpPr>
        <p:sp>
          <p:nvSpPr>
            <p:cNvPr id="48" name="object 48"/>
            <p:cNvSpPr/>
            <p:nvPr/>
          </p:nvSpPr>
          <p:spPr>
            <a:xfrm>
              <a:off x="5066246" y="67793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097014" y="68103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14051" y="682715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6781801" y="2923367"/>
            <a:ext cx="1981199" cy="640080"/>
            <a:chOff x="8800491" y="3218200"/>
            <a:chExt cx="3326765" cy="640080"/>
          </a:xfrm>
        </p:grpSpPr>
        <p:sp>
          <p:nvSpPr>
            <p:cNvPr id="52" name="object 52"/>
            <p:cNvSpPr/>
            <p:nvPr/>
          </p:nvSpPr>
          <p:spPr>
            <a:xfrm>
              <a:off x="8800491" y="3218200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831259" y="3249222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848295" y="3266004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010400" y="3811664"/>
            <a:ext cx="1734159" cy="640080"/>
            <a:chOff x="8800491" y="4106497"/>
            <a:chExt cx="3326765" cy="640080"/>
          </a:xfrm>
        </p:grpSpPr>
        <p:sp>
          <p:nvSpPr>
            <p:cNvPr id="56" name="object 56"/>
            <p:cNvSpPr/>
            <p:nvPr/>
          </p:nvSpPr>
          <p:spPr>
            <a:xfrm>
              <a:off x="8800491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831259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77450" y="4154301"/>
              <a:ext cx="2001724" cy="455799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r>
                <a:rPr lang="en-IN" dirty="0" smtClean="0"/>
                <a:t> </a:t>
              </a:r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7010401" y="4772467"/>
            <a:ext cx="1752600" cy="640080"/>
            <a:chOff x="8800491" y="4997446"/>
            <a:chExt cx="3326765" cy="640080"/>
          </a:xfrm>
        </p:grpSpPr>
        <p:sp>
          <p:nvSpPr>
            <p:cNvPr id="60" name="object 60"/>
            <p:cNvSpPr/>
            <p:nvPr/>
          </p:nvSpPr>
          <p:spPr>
            <a:xfrm>
              <a:off x="8800491" y="49974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831259" y="50284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6960235" y="5593563"/>
            <a:ext cx="1802765" cy="640080"/>
            <a:chOff x="8800491" y="5888396"/>
            <a:chExt cx="3326765" cy="640080"/>
          </a:xfrm>
        </p:grpSpPr>
        <p:sp>
          <p:nvSpPr>
            <p:cNvPr id="64" name="object 64"/>
            <p:cNvSpPr/>
            <p:nvPr/>
          </p:nvSpPr>
          <p:spPr>
            <a:xfrm>
              <a:off x="8800491" y="588839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831259" y="59194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848295" y="59362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6934201" y="6484513"/>
            <a:ext cx="1828800" cy="640080"/>
            <a:chOff x="8800491" y="6779346"/>
            <a:chExt cx="3326765" cy="640080"/>
          </a:xfrm>
        </p:grpSpPr>
        <p:sp>
          <p:nvSpPr>
            <p:cNvPr id="68" name="object 68"/>
            <p:cNvSpPr/>
            <p:nvPr/>
          </p:nvSpPr>
          <p:spPr>
            <a:xfrm>
              <a:off x="8800491" y="67793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31259" y="68103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848295" y="682715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11887200" y="2923367"/>
            <a:ext cx="6019800" cy="782300"/>
            <a:chOff x="12534734" y="3218200"/>
            <a:chExt cx="3326765" cy="640080"/>
          </a:xfrm>
        </p:grpSpPr>
        <p:sp>
          <p:nvSpPr>
            <p:cNvPr id="72" name="object 72"/>
            <p:cNvSpPr/>
            <p:nvPr/>
          </p:nvSpPr>
          <p:spPr>
            <a:xfrm>
              <a:off x="12534734" y="3218200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2565501" y="3249222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582538" y="3266004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object 75"/>
          <p:cNvGrpSpPr/>
          <p:nvPr/>
        </p:nvGrpSpPr>
        <p:grpSpPr>
          <a:xfrm flipV="1">
            <a:off x="11963400" y="3858066"/>
            <a:ext cx="6374765" cy="533401"/>
            <a:chOff x="12534734" y="4106497"/>
            <a:chExt cx="3326765" cy="640080"/>
          </a:xfrm>
        </p:grpSpPr>
        <p:sp>
          <p:nvSpPr>
            <p:cNvPr id="76" name="object 76"/>
            <p:cNvSpPr/>
            <p:nvPr/>
          </p:nvSpPr>
          <p:spPr>
            <a:xfrm>
              <a:off x="12534734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>
                <a:latin typeface="Arial Black" pitchFamily="34" charset="0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2565501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>
                <a:latin typeface="Arial Black" pitchFamily="34" charset="0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2582538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>
                <a:latin typeface="Arial Black" pitchFamily="34" charset="0"/>
              </a:endParaRPr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11963401" y="4702613"/>
            <a:ext cx="6324600" cy="755654"/>
            <a:chOff x="12534734" y="4997446"/>
            <a:chExt cx="3326765" cy="640080"/>
          </a:xfrm>
        </p:grpSpPr>
        <p:sp>
          <p:nvSpPr>
            <p:cNvPr id="80" name="object 80"/>
            <p:cNvSpPr/>
            <p:nvPr/>
          </p:nvSpPr>
          <p:spPr>
            <a:xfrm>
              <a:off x="12534734" y="49974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2565501" y="50284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2582538" y="5045250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11963401" y="5593563"/>
            <a:ext cx="6324600" cy="626704"/>
            <a:chOff x="12534734" y="5888396"/>
            <a:chExt cx="3326765" cy="640080"/>
          </a:xfrm>
        </p:grpSpPr>
        <p:sp>
          <p:nvSpPr>
            <p:cNvPr id="84" name="object 84"/>
            <p:cNvSpPr/>
            <p:nvPr/>
          </p:nvSpPr>
          <p:spPr>
            <a:xfrm>
              <a:off x="12534734" y="588839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565501" y="59194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2582538" y="59362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11887200" y="6525067"/>
            <a:ext cx="6400800" cy="609600"/>
            <a:chOff x="12534734" y="6779346"/>
            <a:chExt cx="3326765" cy="640080"/>
          </a:xfrm>
        </p:grpSpPr>
        <p:sp>
          <p:nvSpPr>
            <p:cNvPr id="88" name="object 88"/>
            <p:cNvSpPr/>
            <p:nvPr/>
          </p:nvSpPr>
          <p:spPr>
            <a:xfrm>
              <a:off x="12534734" y="677934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2565501" y="681036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2582538" y="682715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1198566" y="2932885"/>
            <a:ext cx="126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00" dirty="0">
                <a:solidFill>
                  <a:srgbClr val="FFFFFE"/>
                </a:solidFill>
                <a:latin typeface="Arial"/>
                <a:cs typeface="Arial"/>
              </a:rPr>
              <a:t>Rank</a:t>
            </a:r>
            <a:endParaRPr sz="36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505200" y="2971171"/>
            <a:ext cx="3982481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0119">
              <a:lnSpc>
                <a:spcPts val="3795"/>
              </a:lnSpc>
            </a:pPr>
            <a:r>
              <a:rPr sz="3600" b="1" spc="185" smtClean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endParaRPr sz="36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400800" y="2943667"/>
            <a:ext cx="361188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3660"/>
              </a:lnSpc>
            </a:pPr>
            <a:r>
              <a:rPr lang="en-IN" sz="3300" b="1" spc="165" dirty="0" smtClean="0">
                <a:solidFill>
                  <a:srgbClr val="FFFFFF"/>
                </a:solidFill>
                <a:latin typeface="Arial"/>
                <a:cs typeface="Arial"/>
              </a:rPr>
              <a:t>    DIRECT</a:t>
            </a:r>
            <a:endParaRPr sz="33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2573000" y="3123571"/>
            <a:ext cx="4800600" cy="505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4260">
              <a:lnSpc>
                <a:spcPts val="3795"/>
              </a:lnSpc>
            </a:pPr>
            <a:r>
              <a:rPr lang="en-IN" sz="3600" b="1" spc="140" dirty="0" smtClean="0">
                <a:solidFill>
                  <a:srgbClr val="FFFFFF"/>
                </a:solidFill>
                <a:latin typeface="Arial"/>
                <a:cs typeface="Arial"/>
              </a:rPr>
              <a:t>REWARDS</a:t>
            </a:r>
            <a:endParaRPr sz="36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11929" y="3832952"/>
            <a:ext cx="2052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00" dirty="0">
                <a:solidFill>
                  <a:srgbClr val="FFFFFE"/>
                </a:solidFill>
                <a:latin typeface="Arial"/>
                <a:cs typeface="Arial"/>
              </a:rPr>
              <a:t>BRONZE</a:t>
            </a:r>
            <a:endParaRPr sz="36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296848" y="4771292"/>
            <a:ext cx="16827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FFFE"/>
                </a:solidFill>
                <a:latin typeface="Arial"/>
                <a:cs typeface="Arial"/>
              </a:rPr>
              <a:t>SILVER</a:t>
            </a:r>
            <a:endParaRPr sz="36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437640" y="5614852"/>
            <a:ext cx="1400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70" dirty="0">
                <a:solidFill>
                  <a:srgbClr val="FFFFFE"/>
                </a:solidFill>
                <a:latin typeface="Arial"/>
                <a:cs typeface="Arial"/>
              </a:rPr>
              <a:t>GOLD</a:t>
            </a:r>
            <a:endParaRPr sz="36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809999" y="3934267"/>
            <a:ext cx="5291745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28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65" dirty="0" smtClean="0">
                <a:solidFill>
                  <a:srgbClr val="FFFFFF"/>
                </a:solidFill>
                <a:latin typeface="Arial"/>
                <a:cs typeface="Arial"/>
              </a:rPr>
              <a:t>Direct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733800" y="4772467"/>
            <a:ext cx="3230880" cy="426399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685"/>
              </a:spcBef>
              <a:tabLst>
                <a:tab pos="852805" algn="l"/>
              </a:tabLst>
            </a:pPr>
            <a:r>
              <a:rPr lang="en-IN" sz="2200" b="1" spc="130" dirty="0" smtClean="0">
                <a:solidFill>
                  <a:srgbClr val="FFFFFF"/>
                </a:solidFill>
                <a:latin typeface="Arial"/>
                <a:cs typeface="Arial"/>
              </a:rPr>
              <a:t>         75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810000" y="5686867"/>
            <a:ext cx="3230880" cy="457176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666115">
              <a:lnSpc>
                <a:spcPct val="100000"/>
              </a:lnSpc>
              <a:spcBef>
                <a:spcPts val="685"/>
              </a:spcBef>
            </a:pPr>
            <a:r>
              <a:rPr lang="en-IN" sz="2400" b="1" spc="200" dirty="0" smtClean="0">
                <a:solidFill>
                  <a:srgbClr val="FFFFFF"/>
                </a:solidFill>
                <a:latin typeface="Arial"/>
                <a:cs typeface="Arial"/>
              </a:rPr>
              <a:t>     375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962400" y="6601267"/>
            <a:ext cx="3230880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135"/>
              </a:spcBef>
            </a:pPr>
            <a:r>
              <a:rPr lang="en-IN" sz="2600" b="1" spc="200" dirty="0" smtClean="0">
                <a:solidFill>
                  <a:srgbClr val="FFFFFF"/>
                </a:solidFill>
                <a:latin typeface="Arial"/>
                <a:cs typeface="Arial"/>
              </a:rPr>
              <a:t>   1875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400800" y="4772467"/>
            <a:ext cx="323088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2075" algn="ctr">
              <a:lnSpc>
                <a:spcPts val="3770"/>
              </a:lnSpc>
            </a:pPr>
            <a:r>
              <a:rPr lang="en-IN" sz="3300" b="1" spc="440" dirty="0" smtClean="0">
                <a:solidFill>
                  <a:srgbClr val="FFFFFF"/>
                </a:solidFill>
                <a:latin typeface="Arial"/>
                <a:cs typeface="Arial"/>
              </a:rPr>
              <a:t> 5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477000" y="5641368"/>
            <a:ext cx="323088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3294">
              <a:lnSpc>
                <a:spcPts val="3660"/>
              </a:lnSpc>
            </a:pPr>
            <a:r>
              <a:rPr lang="en-IN" sz="3300" b="1" spc="165" dirty="0" smtClean="0">
                <a:solidFill>
                  <a:srgbClr val="FFFFFF"/>
                </a:solidFill>
                <a:latin typeface="Arial"/>
                <a:cs typeface="Arial"/>
              </a:rPr>
              <a:t>  10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400800" y="6532318"/>
            <a:ext cx="323088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415">
              <a:lnSpc>
                <a:spcPts val="3660"/>
              </a:lnSpc>
            </a:pPr>
            <a:r>
              <a:rPr lang="en-IN" sz="3300" b="1" spc="180" dirty="0" smtClean="0">
                <a:solidFill>
                  <a:srgbClr val="FFFFFF"/>
                </a:solidFill>
                <a:latin typeface="Arial"/>
                <a:cs typeface="Arial"/>
              </a:rPr>
              <a:t>   20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3944600" y="4750417"/>
            <a:ext cx="4752519" cy="4244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310"/>
              </a:spcBef>
            </a:pPr>
            <a:r>
              <a:rPr lang="en-IN" sz="2500" b="1" spc="110" dirty="0" smtClean="0">
                <a:solidFill>
                  <a:srgbClr val="FFFFFF"/>
                </a:solidFill>
                <a:latin typeface="Arial"/>
                <a:cs typeface="Arial"/>
              </a:rPr>
              <a:t>MOBILE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3868400" y="5641368"/>
            <a:ext cx="4303015" cy="4244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310"/>
              </a:spcBef>
            </a:pPr>
            <a:r>
              <a:rPr lang="en-IN" sz="2500" b="1" spc="110" dirty="0" smtClean="0">
                <a:solidFill>
                  <a:srgbClr val="FFFFFF"/>
                </a:solidFill>
                <a:latin typeface="Arial"/>
                <a:cs typeface="Arial"/>
              </a:rPr>
              <a:t> LAPTOP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1734800" y="6524742"/>
            <a:ext cx="7924800" cy="447558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54635">
              <a:lnSpc>
                <a:spcPct val="100000"/>
              </a:lnSpc>
              <a:spcBef>
                <a:spcPts val="490"/>
              </a:spcBef>
            </a:pPr>
            <a:r>
              <a:rPr lang="en-IN" sz="2500" b="1" spc="65" dirty="0" smtClean="0">
                <a:solidFill>
                  <a:srgbClr val="FFFFFF"/>
                </a:solidFill>
                <a:latin typeface="Arial"/>
                <a:cs typeface="Arial"/>
              </a:rPr>
              <a:t> 5LK, CAR FUND </a:t>
            </a:r>
            <a:r>
              <a:rPr sz="2500" b="1" spc="65" dirty="0" smtClean="0">
                <a:solidFill>
                  <a:srgbClr val="FFFFFF"/>
                </a:solidFill>
                <a:latin typeface="Arial"/>
                <a:cs typeface="Arial"/>
              </a:rPr>
              <a:t>THAILAND</a:t>
            </a:r>
            <a:r>
              <a:rPr lang="en-US" sz="2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30" dirty="0" smtClean="0">
                <a:solidFill>
                  <a:srgbClr val="FFFFFF"/>
                </a:solidFill>
                <a:latin typeface="Arial"/>
                <a:cs typeface="Arial"/>
              </a:rPr>
              <a:t>TOUR</a:t>
            </a:r>
            <a:endParaRPr sz="2500" dirty="0">
              <a:latin typeface="Arial"/>
              <a:cs typeface="Arial"/>
            </a:endParaRPr>
          </a:p>
        </p:txBody>
      </p:sp>
      <p:grpSp>
        <p:nvGrpSpPr>
          <p:cNvPr id="102" name="object 110"/>
          <p:cNvGrpSpPr/>
          <p:nvPr/>
        </p:nvGrpSpPr>
        <p:grpSpPr>
          <a:xfrm>
            <a:off x="450564" y="7375463"/>
            <a:ext cx="3326765" cy="640080"/>
            <a:chOff x="1307814" y="7670296"/>
            <a:chExt cx="3326765" cy="640080"/>
          </a:xfrm>
        </p:grpSpPr>
        <p:sp>
          <p:nvSpPr>
            <p:cNvPr id="111" name="object 111"/>
            <p:cNvSpPr/>
            <p:nvPr/>
          </p:nvSpPr>
          <p:spPr>
            <a:xfrm>
              <a:off x="1307814" y="767029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38581" y="77013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55618" y="7718100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0" name="object 114"/>
          <p:cNvGrpSpPr/>
          <p:nvPr/>
        </p:nvGrpSpPr>
        <p:grpSpPr>
          <a:xfrm>
            <a:off x="426374" y="8266411"/>
            <a:ext cx="3326765" cy="640080"/>
            <a:chOff x="1283624" y="8561244"/>
            <a:chExt cx="3326765" cy="640080"/>
          </a:xfrm>
        </p:grpSpPr>
        <p:sp>
          <p:nvSpPr>
            <p:cNvPr id="115" name="object 115"/>
            <p:cNvSpPr/>
            <p:nvPr/>
          </p:nvSpPr>
          <p:spPr>
            <a:xfrm>
              <a:off x="1283624" y="8561244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14392" y="8592266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31429" y="8609048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8"/>
          <p:cNvGrpSpPr/>
          <p:nvPr/>
        </p:nvGrpSpPr>
        <p:grpSpPr>
          <a:xfrm>
            <a:off x="402186" y="9157359"/>
            <a:ext cx="3326765" cy="640080"/>
            <a:chOff x="1259436" y="9452192"/>
            <a:chExt cx="3326765" cy="640080"/>
          </a:xfrm>
        </p:grpSpPr>
        <p:sp>
          <p:nvSpPr>
            <p:cNvPr id="119" name="object 119"/>
            <p:cNvSpPr/>
            <p:nvPr/>
          </p:nvSpPr>
          <p:spPr>
            <a:xfrm>
              <a:off x="1259436" y="9452192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290203" y="9483214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07240" y="9499997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22"/>
          <p:cNvGrpSpPr/>
          <p:nvPr/>
        </p:nvGrpSpPr>
        <p:grpSpPr>
          <a:xfrm>
            <a:off x="4221326" y="7375463"/>
            <a:ext cx="2331874" cy="640080"/>
            <a:chOff x="5002376" y="7670296"/>
            <a:chExt cx="3326765" cy="640080"/>
          </a:xfrm>
        </p:grpSpPr>
        <p:sp>
          <p:nvSpPr>
            <p:cNvPr id="123" name="object 123"/>
            <p:cNvSpPr/>
            <p:nvPr/>
          </p:nvSpPr>
          <p:spPr>
            <a:xfrm>
              <a:off x="5002376" y="767029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033144" y="77013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050181" y="7718100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6"/>
          <p:cNvGrpSpPr/>
          <p:nvPr/>
        </p:nvGrpSpPr>
        <p:grpSpPr>
          <a:xfrm>
            <a:off x="4157455" y="8266411"/>
            <a:ext cx="2395745" cy="640080"/>
            <a:chOff x="4938505" y="8561244"/>
            <a:chExt cx="3326765" cy="640080"/>
          </a:xfrm>
        </p:grpSpPr>
        <p:sp>
          <p:nvSpPr>
            <p:cNvPr id="127" name="object 127"/>
            <p:cNvSpPr/>
            <p:nvPr/>
          </p:nvSpPr>
          <p:spPr>
            <a:xfrm>
              <a:off x="4938505" y="8561244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969272" y="8592266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986309" y="8609048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object 130"/>
          <p:cNvGrpSpPr/>
          <p:nvPr/>
        </p:nvGrpSpPr>
        <p:grpSpPr>
          <a:xfrm>
            <a:off x="4172816" y="9157359"/>
            <a:ext cx="2456584" cy="640080"/>
            <a:chOff x="4953866" y="9452192"/>
            <a:chExt cx="3326765" cy="640080"/>
          </a:xfrm>
        </p:grpSpPr>
        <p:sp>
          <p:nvSpPr>
            <p:cNvPr id="131" name="object 131"/>
            <p:cNvSpPr/>
            <p:nvPr/>
          </p:nvSpPr>
          <p:spPr>
            <a:xfrm>
              <a:off x="4953866" y="9452192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984633" y="9483214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001670" y="9499997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0" name="object 134"/>
          <p:cNvGrpSpPr/>
          <p:nvPr/>
        </p:nvGrpSpPr>
        <p:grpSpPr>
          <a:xfrm>
            <a:off x="6884035" y="7423086"/>
            <a:ext cx="1878965" cy="640080"/>
            <a:chOff x="8800491" y="7717919"/>
            <a:chExt cx="3326765" cy="640080"/>
          </a:xfrm>
        </p:grpSpPr>
        <p:sp>
          <p:nvSpPr>
            <p:cNvPr id="135" name="object 135"/>
            <p:cNvSpPr/>
            <p:nvPr/>
          </p:nvSpPr>
          <p:spPr>
            <a:xfrm>
              <a:off x="8800491" y="7717919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831259" y="7748941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848295" y="7765724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4" name="object 138"/>
          <p:cNvGrpSpPr/>
          <p:nvPr/>
        </p:nvGrpSpPr>
        <p:grpSpPr>
          <a:xfrm>
            <a:off x="6934200" y="8277667"/>
            <a:ext cx="1981200" cy="640080"/>
            <a:chOff x="7715250" y="8561244"/>
            <a:chExt cx="4412006" cy="640080"/>
          </a:xfrm>
        </p:grpSpPr>
        <p:sp>
          <p:nvSpPr>
            <p:cNvPr id="139" name="object 139"/>
            <p:cNvSpPr/>
            <p:nvPr/>
          </p:nvSpPr>
          <p:spPr>
            <a:xfrm>
              <a:off x="8800491" y="8561244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831259" y="8592266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715250" y="8609048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8" name="object 142"/>
          <p:cNvGrpSpPr/>
          <p:nvPr/>
        </p:nvGrpSpPr>
        <p:grpSpPr>
          <a:xfrm>
            <a:off x="6934200" y="9109737"/>
            <a:ext cx="1981200" cy="640080"/>
            <a:chOff x="7791450" y="9404570"/>
            <a:chExt cx="4335806" cy="640080"/>
          </a:xfrm>
        </p:grpSpPr>
        <p:sp>
          <p:nvSpPr>
            <p:cNvPr id="143" name="object 143"/>
            <p:cNvSpPr/>
            <p:nvPr/>
          </p:nvSpPr>
          <p:spPr>
            <a:xfrm>
              <a:off x="8800491" y="9404570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831259" y="9435592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791450" y="9452375"/>
              <a:ext cx="4191000" cy="41552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46"/>
          <p:cNvGrpSpPr/>
          <p:nvPr/>
        </p:nvGrpSpPr>
        <p:grpSpPr>
          <a:xfrm>
            <a:off x="11887201" y="7375463"/>
            <a:ext cx="6400800" cy="673604"/>
            <a:chOff x="12603238" y="7670296"/>
            <a:chExt cx="3326765" cy="640080"/>
          </a:xfrm>
        </p:grpSpPr>
        <p:sp>
          <p:nvSpPr>
            <p:cNvPr id="147" name="object 147"/>
            <p:cNvSpPr/>
            <p:nvPr/>
          </p:nvSpPr>
          <p:spPr>
            <a:xfrm>
              <a:off x="12603238" y="7670296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2634006" y="77013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2651042" y="7718100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6" name="object 150"/>
          <p:cNvGrpSpPr/>
          <p:nvPr/>
        </p:nvGrpSpPr>
        <p:grpSpPr>
          <a:xfrm>
            <a:off x="11963400" y="8266411"/>
            <a:ext cx="6324600" cy="640080"/>
            <a:chOff x="12603238" y="8561244"/>
            <a:chExt cx="3326765" cy="640080"/>
          </a:xfrm>
        </p:grpSpPr>
        <p:sp>
          <p:nvSpPr>
            <p:cNvPr id="151" name="object 151"/>
            <p:cNvSpPr/>
            <p:nvPr/>
          </p:nvSpPr>
          <p:spPr>
            <a:xfrm>
              <a:off x="12603238" y="8561244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2634006" y="8592266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2651042" y="8609048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4"/>
          <p:cNvGrpSpPr/>
          <p:nvPr/>
        </p:nvGrpSpPr>
        <p:grpSpPr>
          <a:xfrm>
            <a:off x="11887201" y="9109737"/>
            <a:ext cx="6400800" cy="640080"/>
            <a:chOff x="12603238" y="9404570"/>
            <a:chExt cx="3326765" cy="640080"/>
          </a:xfrm>
        </p:grpSpPr>
        <p:sp>
          <p:nvSpPr>
            <p:cNvPr id="155" name="object 155"/>
            <p:cNvSpPr/>
            <p:nvPr/>
          </p:nvSpPr>
          <p:spPr>
            <a:xfrm>
              <a:off x="12603238" y="9404570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2634006" y="9435592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69" h="578484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69" h="578484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2651042" y="9452375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80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899834" y="6506175"/>
            <a:ext cx="2509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90" dirty="0">
                <a:solidFill>
                  <a:srgbClr val="FFFFFE"/>
                </a:solidFill>
                <a:latin typeface="Arial"/>
                <a:cs typeface="Arial"/>
              </a:rPr>
              <a:t>PLATINUM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028055" y="7387066"/>
            <a:ext cx="2410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00" dirty="0">
                <a:solidFill>
                  <a:srgbClr val="FFFFFE"/>
                </a:solidFill>
                <a:latin typeface="Arial"/>
                <a:cs typeface="Arial"/>
              </a:rPr>
              <a:t>DIAMOND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684980" y="8267414"/>
            <a:ext cx="2949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10" dirty="0">
                <a:solidFill>
                  <a:srgbClr val="FFFFFE"/>
                </a:solidFill>
                <a:latin typeface="Arial"/>
                <a:cs typeface="Arial"/>
              </a:rPr>
              <a:t>D-</a:t>
            </a:r>
            <a:r>
              <a:rPr sz="3600" b="1" spc="200" dirty="0">
                <a:solidFill>
                  <a:srgbClr val="FFFFFE"/>
                </a:solidFill>
                <a:latin typeface="Arial"/>
                <a:cs typeface="Arial"/>
              </a:rPr>
              <a:t>DIAMOND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449990" y="9205164"/>
            <a:ext cx="3230880" cy="54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65"/>
              </a:lnSpc>
            </a:pPr>
            <a:r>
              <a:rPr sz="3300" b="1" spc="90" dirty="0">
                <a:solidFill>
                  <a:srgbClr val="FFFFFE"/>
                </a:solidFill>
                <a:latin typeface="Arial"/>
                <a:cs typeface="Arial"/>
              </a:rPr>
              <a:t>AMBASSADOR</a:t>
            </a:r>
            <a:endParaRPr sz="33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3886200" y="7515667"/>
            <a:ext cx="3230880" cy="37830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70"/>
              </a:spcBef>
            </a:pPr>
            <a:r>
              <a:rPr lang="en-IN" sz="2400" b="1" spc="200" dirty="0" smtClean="0">
                <a:solidFill>
                  <a:srgbClr val="FFFFFF"/>
                </a:solidFill>
                <a:latin typeface="Arial"/>
                <a:cs typeface="Arial"/>
              </a:rPr>
              <a:t>         9375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3810000" y="8353867"/>
            <a:ext cx="3230880" cy="409086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190"/>
              </a:spcBef>
            </a:pPr>
            <a:r>
              <a:rPr lang="en-IN" sz="2500" b="1" spc="204" dirty="0" smtClean="0">
                <a:solidFill>
                  <a:srgbClr val="FFFFFF"/>
                </a:solidFill>
                <a:latin typeface="Arial"/>
                <a:cs typeface="Arial"/>
              </a:rPr>
              <a:t>       46875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3810000" y="9268267"/>
            <a:ext cx="3230880" cy="3924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420"/>
              </a:spcBef>
            </a:pPr>
            <a:r>
              <a:rPr lang="en-IN" sz="2200" b="1" spc="180" dirty="0" smtClean="0">
                <a:solidFill>
                  <a:srgbClr val="FFFFFF"/>
                </a:solidFill>
                <a:latin typeface="Arial"/>
                <a:cs typeface="Arial"/>
              </a:rPr>
              <a:t>         234375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6019800" y="7470891"/>
            <a:ext cx="3678125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720" algn="ctr">
              <a:lnSpc>
                <a:spcPts val="3795"/>
              </a:lnSpc>
            </a:pPr>
            <a:r>
              <a:rPr lang="en-IN" sz="3300" b="1" spc="-25" dirty="0" smtClean="0">
                <a:solidFill>
                  <a:srgbClr val="FFFFFF"/>
                </a:solidFill>
                <a:latin typeface="Arial"/>
                <a:cs typeface="Arial"/>
              </a:rPr>
              <a:t> 40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6172200" y="8314215"/>
            <a:ext cx="3601925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IN" sz="3300" b="1" spc="-25" dirty="0" smtClean="0">
                <a:solidFill>
                  <a:srgbClr val="FFFFFF"/>
                </a:solidFill>
                <a:latin typeface="Arial"/>
                <a:cs typeface="Arial"/>
              </a:rPr>
              <a:t>80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6019800" y="9157542"/>
            <a:ext cx="3601925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720" algn="ctr">
              <a:lnSpc>
                <a:spcPts val="3495"/>
              </a:lnSpc>
            </a:pPr>
            <a:r>
              <a:rPr lang="en-IN" sz="3300" b="1" spc="-25" dirty="0" smtClean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1353800" y="7423267"/>
            <a:ext cx="6246039" cy="4244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694690">
              <a:lnSpc>
                <a:spcPct val="100000"/>
              </a:lnSpc>
              <a:spcBef>
                <a:spcPts val="310"/>
              </a:spcBef>
            </a:pPr>
            <a:r>
              <a:rPr lang="en-IN" sz="2500" b="1" dirty="0" smtClean="0">
                <a:solidFill>
                  <a:srgbClr val="FFFFFF"/>
                </a:solidFill>
                <a:latin typeface="Arial"/>
                <a:cs typeface="Arial"/>
              </a:rPr>
              <a:t>15LK,CAR FUND</a:t>
            </a: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 MALASYIA </a:t>
            </a:r>
            <a:r>
              <a:rPr sz="2500" b="1" spc="-20" dirty="0" smtClean="0">
                <a:solidFill>
                  <a:srgbClr val="FFFFFF"/>
                </a:solidFill>
                <a:latin typeface="Arial"/>
                <a:cs typeface="Arial"/>
              </a:rPr>
              <a:t>TRIP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73" name="object 168"/>
          <p:cNvSpPr txBox="1"/>
          <p:nvPr/>
        </p:nvSpPr>
        <p:spPr>
          <a:xfrm>
            <a:off x="11430000" y="8353867"/>
            <a:ext cx="5819319" cy="4244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694690">
              <a:lnSpc>
                <a:spcPct val="100000"/>
              </a:lnSpc>
              <a:spcBef>
                <a:spcPts val="310"/>
              </a:spcBef>
            </a:pPr>
            <a:r>
              <a:rPr lang="en-IN" sz="2500" b="1" dirty="0" smtClean="0">
                <a:solidFill>
                  <a:srgbClr val="FFFFFF"/>
                </a:solidFill>
                <a:latin typeface="Arial"/>
                <a:cs typeface="Arial"/>
              </a:rPr>
              <a:t>60LK, HOUSE FUND </a:t>
            </a:r>
            <a:r>
              <a:rPr sz="2500" b="1" dirty="0" smtClean="0">
                <a:solidFill>
                  <a:srgbClr val="FFFFFF"/>
                </a:solidFill>
                <a:latin typeface="Arial"/>
                <a:cs typeface="Arial"/>
              </a:rPr>
              <a:t>DUBAI</a:t>
            </a:r>
            <a:r>
              <a:rPr sz="2500" b="1" spc="1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TRIP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11049000" y="9192068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4690">
              <a:lnSpc>
                <a:spcPct val="100000"/>
              </a:lnSpc>
              <a:spcBef>
                <a:spcPts val="310"/>
              </a:spcBef>
            </a:pPr>
            <a:r>
              <a:rPr lang="en-IN" sz="2400" b="1" dirty="0" smtClean="0">
                <a:solidFill>
                  <a:srgbClr val="FFFFFF"/>
                </a:solidFill>
                <a:latin typeface="Arial"/>
                <a:cs typeface="Arial"/>
              </a:rPr>
              <a:t>   1.5 CR ROYAL FUND SWERZELAND TRIP</a:t>
            </a:r>
            <a:endParaRPr lang="en-IN" sz="2400" dirty="0">
              <a:latin typeface="Arial"/>
              <a:cs typeface="Arial"/>
            </a:endParaRPr>
          </a:p>
        </p:txBody>
      </p:sp>
      <p:grpSp>
        <p:nvGrpSpPr>
          <p:cNvPr id="170" name="object 51"/>
          <p:cNvGrpSpPr/>
          <p:nvPr/>
        </p:nvGrpSpPr>
        <p:grpSpPr>
          <a:xfrm>
            <a:off x="9067801" y="2943667"/>
            <a:ext cx="2362199" cy="640080"/>
            <a:chOff x="8800491" y="3218200"/>
            <a:chExt cx="3326765" cy="640080"/>
          </a:xfrm>
        </p:grpSpPr>
        <p:sp>
          <p:nvSpPr>
            <p:cNvPr id="171" name="object 52"/>
            <p:cNvSpPr/>
            <p:nvPr/>
          </p:nvSpPr>
          <p:spPr>
            <a:xfrm>
              <a:off x="8800491" y="3218200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53"/>
            <p:cNvSpPr/>
            <p:nvPr/>
          </p:nvSpPr>
          <p:spPr>
            <a:xfrm>
              <a:off x="8831259" y="3249222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54"/>
            <p:cNvSpPr/>
            <p:nvPr/>
          </p:nvSpPr>
          <p:spPr>
            <a:xfrm>
              <a:off x="8848295" y="3266004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6" name="object 93"/>
          <p:cNvSpPr txBox="1"/>
          <p:nvPr/>
        </p:nvSpPr>
        <p:spPr>
          <a:xfrm>
            <a:off x="9220200" y="3019867"/>
            <a:ext cx="361188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3660"/>
              </a:lnSpc>
            </a:pPr>
            <a:r>
              <a:rPr lang="en-IN" sz="3300" b="1" spc="165" dirty="0" smtClean="0">
                <a:solidFill>
                  <a:srgbClr val="FFFFFF"/>
                </a:solidFill>
                <a:latin typeface="Arial"/>
                <a:cs typeface="Arial"/>
              </a:rPr>
              <a:t>INCOMES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185" name="object 35"/>
          <p:cNvGrpSpPr/>
          <p:nvPr/>
        </p:nvGrpSpPr>
        <p:grpSpPr>
          <a:xfrm>
            <a:off x="9067800" y="3781867"/>
            <a:ext cx="2344204" cy="640080"/>
            <a:chOff x="5066246" y="4106497"/>
            <a:chExt cx="3326765" cy="640080"/>
          </a:xfrm>
        </p:grpSpPr>
        <p:sp>
          <p:nvSpPr>
            <p:cNvPr id="186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38"/>
            <p:cNvSpPr/>
            <p:nvPr/>
          </p:nvSpPr>
          <p:spPr>
            <a:xfrm>
              <a:off x="5114051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9" name="object 98"/>
          <p:cNvSpPr txBox="1"/>
          <p:nvPr/>
        </p:nvSpPr>
        <p:spPr>
          <a:xfrm>
            <a:off x="8763000" y="3858067"/>
            <a:ext cx="3230880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lang="en-IN"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15,000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90" name="object 35"/>
          <p:cNvGrpSpPr/>
          <p:nvPr/>
        </p:nvGrpSpPr>
        <p:grpSpPr>
          <a:xfrm>
            <a:off x="9067800" y="6418387"/>
            <a:ext cx="2344204" cy="640080"/>
            <a:chOff x="5066246" y="4106497"/>
            <a:chExt cx="3326765" cy="640080"/>
          </a:xfrm>
        </p:grpSpPr>
        <p:sp>
          <p:nvSpPr>
            <p:cNvPr id="191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38"/>
            <p:cNvSpPr/>
            <p:nvPr/>
          </p:nvSpPr>
          <p:spPr>
            <a:xfrm>
              <a:off x="5114051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8" name="object 35"/>
          <p:cNvGrpSpPr/>
          <p:nvPr/>
        </p:nvGrpSpPr>
        <p:grpSpPr>
          <a:xfrm>
            <a:off x="9067800" y="7408987"/>
            <a:ext cx="2344204" cy="640080"/>
            <a:chOff x="5066246" y="4106497"/>
            <a:chExt cx="3326765" cy="640080"/>
          </a:xfrm>
        </p:grpSpPr>
        <p:sp>
          <p:nvSpPr>
            <p:cNvPr id="199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2" name="object 35"/>
          <p:cNvGrpSpPr/>
          <p:nvPr/>
        </p:nvGrpSpPr>
        <p:grpSpPr>
          <a:xfrm>
            <a:off x="9144000" y="8247187"/>
            <a:ext cx="2344204" cy="640080"/>
            <a:chOff x="5066246" y="4106497"/>
            <a:chExt cx="3326765" cy="640080"/>
          </a:xfrm>
        </p:grpSpPr>
        <p:sp>
          <p:nvSpPr>
            <p:cNvPr id="203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38"/>
            <p:cNvSpPr/>
            <p:nvPr/>
          </p:nvSpPr>
          <p:spPr>
            <a:xfrm>
              <a:off x="5114051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6" name="object 35"/>
          <p:cNvGrpSpPr/>
          <p:nvPr/>
        </p:nvGrpSpPr>
        <p:grpSpPr>
          <a:xfrm>
            <a:off x="9144000" y="9085387"/>
            <a:ext cx="2344204" cy="640080"/>
            <a:chOff x="5066246" y="4106497"/>
            <a:chExt cx="3326765" cy="640080"/>
          </a:xfrm>
        </p:grpSpPr>
        <p:sp>
          <p:nvSpPr>
            <p:cNvPr id="207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38"/>
            <p:cNvSpPr/>
            <p:nvPr/>
          </p:nvSpPr>
          <p:spPr>
            <a:xfrm>
              <a:off x="5114051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0" name="object 35"/>
          <p:cNvGrpSpPr/>
          <p:nvPr/>
        </p:nvGrpSpPr>
        <p:grpSpPr>
          <a:xfrm>
            <a:off x="9067800" y="5534467"/>
            <a:ext cx="2344204" cy="640080"/>
            <a:chOff x="5066246" y="4106497"/>
            <a:chExt cx="3326765" cy="640080"/>
          </a:xfrm>
        </p:grpSpPr>
        <p:sp>
          <p:nvSpPr>
            <p:cNvPr id="211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38"/>
            <p:cNvSpPr/>
            <p:nvPr/>
          </p:nvSpPr>
          <p:spPr>
            <a:xfrm>
              <a:off x="5114051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4" name="object 35"/>
          <p:cNvGrpSpPr/>
          <p:nvPr/>
        </p:nvGrpSpPr>
        <p:grpSpPr>
          <a:xfrm>
            <a:off x="9067800" y="4620067"/>
            <a:ext cx="2344204" cy="640080"/>
            <a:chOff x="5066246" y="4106497"/>
            <a:chExt cx="3326765" cy="640080"/>
          </a:xfrm>
        </p:grpSpPr>
        <p:sp>
          <p:nvSpPr>
            <p:cNvPr id="215" name="object 36"/>
            <p:cNvSpPr/>
            <p:nvPr/>
          </p:nvSpPr>
          <p:spPr>
            <a:xfrm>
              <a:off x="5066246" y="4106497"/>
              <a:ext cx="3326765" cy="640080"/>
            </a:xfrm>
            <a:custGeom>
              <a:avLst/>
              <a:gdLst/>
              <a:ahLst/>
              <a:cxnLst/>
              <a:rect l="l" t="t" r="r" b="b"/>
              <a:pathLst>
                <a:path w="3326765" h="640079">
                  <a:moveTo>
                    <a:pt x="3278415" y="639765"/>
                  </a:moveTo>
                  <a:lnTo>
                    <a:pt x="47804" y="639765"/>
                  </a:lnTo>
                  <a:lnTo>
                    <a:pt x="29178" y="636014"/>
                  </a:lnTo>
                  <a:lnTo>
                    <a:pt x="13985" y="625779"/>
                  </a:lnTo>
                  <a:lnTo>
                    <a:pt x="3750" y="610586"/>
                  </a:lnTo>
                  <a:lnTo>
                    <a:pt x="0" y="591960"/>
                  </a:lnTo>
                  <a:lnTo>
                    <a:pt x="0" y="47804"/>
                  </a:lnTo>
                  <a:lnTo>
                    <a:pt x="3750" y="29178"/>
                  </a:lnTo>
                  <a:lnTo>
                    <a:pt x="13985" y="13985"/>
                  </a:lnTo>
                  <a:lnTo>
                    <a:pt x="29178" y="3750"/>
                  </a:lnTo>
                  <a:lnTo>
                    <a:pt x="47804" y="0"/>
                  </a:lnTo>
                  <a:lnTo>
                    <a:pt x="3278415" y="0"/>
                  </a:lnTo>
                  <a:lnTo>
                    <a:pt x="3297041" y="3750"/>
                  </a:lnTo>
                  <a:lnTo>
                    <a:pt x="3312234" y="13985"/>
                  </a:lnTo>
                  <a:lnTo>
                    <a:pt x="3322469" y="29178"/>
                  </a:lnTo>
                  <a:lnTo>
                    <a:pt x="3326219" y="47804"/>
                  </a:lnTo>
                  <a:lnTo>
                    <a:pt x="3326219" y="591960"/>
                  </a:lnTo>
                  <a:lnTo>
                    <a:pt x="3322469" y="610586"/>
                  </a:lnTo>
                  <a:lnTo>
                    <a:pt x="3312234" y="625779"/>
                  </a:lnTo>
                  <a:lnTo>
                    <a:pt x="3297041" y="636014"/>
                  </a:lnTo>
                  <a:lnTo>
                    <a:pt x="3278415" y="639765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37"/>
            <p:cNvSpPr/>
            <p:nvPr/>
          </p:nvSpPr>
          <p:spPr>
            <a:xfrm>
              <a:off x="5097014" y="4137518"/>
              <a:ext cx="3265170" cy="578485"/>
            </a:xfrm>
            <a:custGeom>
              <a:avLst/>
              <a:gdLst/>
              <a:ahLst/>
              <a:cxnLst/>
              <a:rect l="l" t="t" r="r" b="b"/>
              <a:pathLst>
                <a:path w="3265170" h="578485">
                  <a:moveTo>
                    <a:pt x="3257056" y="577975"/>
                  </a:moveTo>
                  <a:lnTo>
                    <a:pt x="7628" y="577975"/>
                  </a:lnTo>
                  <a:lnTo>
                    <a:pt x="0" y="570347"/>
                  </a:lnTo>
                  <a:lnTo>
                    <a:pt x="0" y="7628"/>
                  </a:lnTo>
                  <a:lnTo>
                    <a:pt x="7628" y="0"/>
                  </a:lnTo>
                  <a:lnTo>
                    <a:pt x="3257056" y="0"/>
                  </a:lnTo>
                  <a:lnTo>
                    <a:pt x="3264684" y="7628"/>
                  </a:lnTo>
                  <a:lnTo>
                    <a:pt x="3264684" y="33819"/>
                  </a:lnTo>
                  <a:lnTo>
                    <a:pt x="34073" y="33819"/>
                  </a:lnTo>
                  <a:lnTo>
                    <a:pt x="34073" y="543902"/>
                  </a:lnTo>
                  <a:lnTo>
                    <a:pt x="3264684" y="543902"/>
                  </a:lnTo>
                  <a:lnTo>
                    <a:pt x="3264684" y="570347"/>
                  </a:lnTo>
                  <a:lnTo>
                    <a:pt x="3257056" y="577975"/>
                  </a:lnTo>
                  <a:close/>
                </a:path>
                <a:path w="3265170" h="578485">
                  <a:moveTo>
                    <a:pt x="3264684" y="543902"/>
                  </a:moveTo>
                  <a:lnTo>
                    <a:pt x="3230611" y="543902"/>
                  </a:lnTo>
                  <a:lnTo>
                    <a:pt x="3230611" y="33819"/>
                  </a:lnTo>
                  <a:lnTo>
                    <a:pt x="3264684" y="33819"/>
                  </a:lnTo>
                  <a:lnTo>
                    <a:pt x="3264684" y="543902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38"/>
            <p:cNvSpPr/>
            <p:nvPr/>
          </p:nvSpPr>
          <p:spPr>
            <a:xfrm>
              <a:off x="5114051" y="4154301"/>
              <a:ext cx="3230880" cy="544195"/>
            </a:xfrm>
            <a:custGeom>
              <a:avLst/>
              <a:gdLst/>
              <a:ahLst/>
              <a:cxnLst/>
              <a:rect l="l" t="t" r="r" b="b"/>
              <a:pathLst>
                <a:path w="3230879" h="544195">
                  <a:moveTo>
                    <a:pt x="3230610" y="544156"/>
                  </a:moveTo>
                  <a:lnTo>
                    <a:pt x="0" y="544156"/>
                  </a:lnTo>
                  <a:lnTo>
                    <a:pt x="0" y="0"/>
                  </a:lnTo>
                  <a:lnTo>
                    <a:pt x="3230610" y="0"/>
                  </a:lnTo>
                  <a:lnTo>
                    <a:pt x="3230610" y="544156"/>
                  </a:lnTo>
                  <a:close/>
                </a:path>
              </a:pathLst>
            </a:custGeom>
            <a:solidFill>
              <a:srgbClr val="338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8" name="object 98"/>
          <p:cNvSpPr txBox="1"/>
          <p:nvPr/>
        </p:nvSpPr>
        <p:spPr>
          <a:xfrm>
            <a:off x="8610600" y="9192067"/>
            <a:ext cx="3230880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lang="en-IN"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48,47,500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3" name="object 98"/>
          <p:cNvSpPr txBox="1"/>
          <p:nvPr/>
        </p:nvSpPr>
        <p:spPr>
          <a:xfrm>
            <a:off x="8686800" y="4696267"/>
            <a:ext cx="3230880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lang="en-IN"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20,000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4" name="object 98"/>
          <p:cNvSpPr txBox="1"/>
          <p:nvPr/>
        </p:nvSpPr>
        <p:spPr>
          <a:xfrm>
            <a:off x="8686800" y="5610667"/>
            <a:ext cx="3230880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lang="en-IN"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47,500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5" name="object 98"/>
          <p:cNvSpPr txBox="1"/>
          <p:nvPr/>
        </p:nvSpPr>
        <p:spPr>
          <a:xfrm>
            <a:off x="8610600" y="6525067"/>
            <a:ext cx="3230880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lang="en-IN"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132,500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6" name="object 98"/>
          <p:cNvSpPr txBox="1"/>
          <p:nvPr/>
        </p:nvSpPr>
        <p:spPr>
          <a:xfrm>
            <a:off x="8610600" y="7443979"/>
            <a:ext cx="3230880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lang="en-IN"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415,000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7" name="object 98"/>
          <p:cNvSpPr txBox="1"/>
          <p:nvPr/>
        </p:nvSpPr>
        <p:spPr>
          <a:xfrm>
            <a:off x="8610600" y="8353867"/>
            <a:ext cx="3230880" cy="45268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170"/>
              </a:spcBef>
            </a:pPr>
            <a:r>
              <a:rPr lang="en-IN"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10,17,500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8" name="object 109"/>
          <p:cNvSpPr txBox="1"/>
          <p:nvPr/>
        </p:nvSpPr>
        <p:spPr>
          <a:xfrm>
            <a:off x="4191000" y="9942944"/>
            <a:ext cx="14935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000" b="1" spc="105" dirty="0" smtClean="0">
                <a:solidFill>
                  <a:srgbClr val="FFFF00"/>
                </a:solidFill>
                <a:latin typeface="Arial"/>
                <a:cs typeface="Arial"/>
              </a:rPr>
              <a:t>NOTE.1 JOINING ACCORDING 100PVRS 4999. 100PV</a:t>
            </a:r>
            <a:endParaRPr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220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4"/>
          <a:srcRect l="14781" t="23437" r="13126" b="17824"/>
          <a:stretch/>
        </p:blipFill>
        <p:spPr bwMode="auto">
          <a:xfrm>
            <a:off x="57522" y="1"/>
            <a:ext cx="3828678" cy="28066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1" name="Picture 4" descr="C:\Users\suresh\Desktop\AWPL\Training\133232a0beb09bbc57ad6c620064caeb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6765"/>
          <a:stretch>
            <a:fillRect/>
          </a:stretch>
        </p:blipFill>
        <p:spPr bwMode="auto">
          <a:xfrm flipH="1">
            <a:off x="13258799" y="48604"/>
            <a:ext cx="5129030" cy="262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3" descr="G:\AWPL\15\sydney-opera-house-australia-ft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032509"/>
            <a:ext cx="7178202" cy="16409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object 109"/>
          <p:cNvSpPr txBox="1"/>
          <p:nvPr/>
        </p:nvSpPr>
        <p:spPr>
          <a:xfrm>
            <a:off x="4322854" y="2076723"/>
            <a:ext cx="946934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4000" b="1" spc="105" dirty="0" smtClean="0">
                <a:solidFill>
                  <a:srgbClr val="FFFFFE"/>
                </a:solidFill>
                <a:latin typeface="Arial"/>
                <a:cs typeface="Arial"/>
              </a:rPr>
              <a:t>MINIMUM INCOME AND REWARDS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02" y="84532"/>
            <a:ext cx="15257595" cy="1016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10755272" y="0"/>
            <a:ext cx="7533005" cy="10287000"/>
            <a:chOff x="10755272" y="0"/>
            <a:chExt cx="7533005" cy="10287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56809" y="0"/>
              <a:ext cx="6131189" cy="73969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90095" y="3287892"/>
              <a:ext cx="5997903" cy="69991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70031" y="3393939"/>
              <a:ext cx="5517968" cy="68930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49528" y="3835535"/>
              <a:ext cx="5138471" cy="6451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55272" y="0"/>
              <a:ext cx="4788409" cy="50215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66650" y="226765"/>
              <a:ext cx="4042173" cy="4604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73045" y="576946"/>
              <a:ext cx="3405123" cy="39058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2476500"/>
            <a:ext cx="10515600" cy="2667000"/>
            <a:chOff x="0" y="2650849"/>
            <a:chExt cx="7463790" cy="1844039"/>
          </a:xfrm>
        </p:grpSpPr>
        <p:sp>
          <p:nvSpPr>
            <p:cNvPr id="11" name="object 11"/>
            <p:cNvSpPr/>
            <p:nvPr/>
          </p:nvSpPr>
          <p:spPr>
            <a:xfrm>
              <a:off x="0" y="2650849"/>
              <a:ext cx="7463790" cy="1844039"/>
            </a:xfrm>
            <a:custGeom>
              <a:avLst/>
              <a:gdLst/>
              <a:ahLst/>
              <a:cxnLst/>
              <a:rect l="l" t="t" r="r" b="b"/>
              <a:pathLst>
                <a:path w="7463790" h="1844039">
                  <a:moveTo>
                    <a:pt x="7325911" y="1843977"/>
                  </a:moveTo>
                  <a:lnTo>
                    <a:pt x="0" y="1843977"/>
                  </a:lnTo>
                  <a:lnTo>
                    <a:pt x="0" y="0"/>
                  </a:lnTo>
                  <a:lnTo>
                    <a:pt x="7325910" y="0"/>
                  </a:lnTo>
                  <a:lnTo>
                    <a:pt x="7369509" y="7012"/>
                  </a:lnTo>
                  <a:lnTo>
                    <a:pt x="7407339" y="26548"/>
                  </a:lnTo>
                  <a:lnTo>
                    <a:pt x="7437147" y="56357"/>
                  </a:lnTo>
                  <a:lnTo>
                    <a:pt x="7456683" y="94186"/>
                  </a:lnTo>
                  <a:lnTo>
                    <a:pt x="7463696" y="137785"/>
                  </a:lnTo>
                  <a:lnTo>
                    <a:pt x="7463696" y="1706191"/>
                  </a:lnTo>
                  <a:lnTo>
                    <a:pt x="7456683" y="1749790"/>
                  </a:lnTo>
                  <a:lnTo>
                    <a:pt x="7437147" y="1787619"/>
                  </a:lnTo>
                  <a:lnTo>
                    <a:pt x="7407339" y="1817428"/>
                  </a:lnTo>
                  <a:lnTo>
                    <a:pt x="7369509" y="1836964"/>
                  </a:lnTo>
                  <a:lnTo>
                    <a:pt x="7325911" y="1843977"/>
                  </a:lnTo>
                  <a:close/>
                </a:path>
              </a:pathLst>
            </a:custGeom>
            <a:solidFill>
              <a:srgbClr val="FBD0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2740262"/>
              <a:ext cx="7375525" cy="1666239"/>
            </a:xfrm>
            <a:custGeom>
              <a:avLst/>
              <a:gdLst/>
              <a:ahLst/>
              <a:cxnLst/>
              <a:rect l="l" t="t" r="r" b="b"/>
              <a:pathLst>
                <a:path w="7375525" h="1666239">
                  <a:moveTo>
                    <a:pt x="7325910" y="1665882"/>
                  </a:moveTo>
                  <a:lnTo>
                    <a:pt x="0" y="1665882"/>
                  </a:lnTo>
                  <a:lnTo>
                    <a:pt x="0" y="1567673"/>
                  </a:lnTo>
                  <a:lnTo>
                    <a:pt x="7276806" y="1567673"/>
                  </a:lnTo>
                  <a:lnTo>
                    <a:pt x="7276806" y="97475"/>
                  </a:lnTo>
                  <a:lnTo>
                    <a:pt x="0" y="97475"/>
                  </a:lnTo>
                  <a:lnTo>
                    <a:pt x="0" y="0"/>
                  </a:lnTo>
                  <a:lnTo>
                    <a:pt x="7325910" y="0"/>
                  </a:lnTo>
                  <a:lnTo>
                    <a:pt x="7345023" y="3847"/>
                  </a:lnTo>
                  <a:lnTo>
                    <a:pt x="7360632" y="14291"/>
                  </a:lnTo>
                  <a:lnTo>
                    <a:pt x="7371156" y="29682"/>
                  </a:lnTo>
                  <a:lnTo>
                    <a:pt x="7375015" y="48371"/>
                  </a:lnTo>
                  <a:lnTo>
                    <a:pt x="7375015" y="1616778"/>
                  </a:lnTo>
                  <a:lnTo>
                    <a:pt x="7371156" y="1635890"/>
                  </a:lnTo>
                  <a:lnTo>
                    <a:pt x="7360632" y="1651499"/>
                  </a:lnTo>
                  <a:lnTo>
                    <a:pt x="7345023" y="1662023"/>
                  </a:lnTo>
                  <a:lnTo>
                    <a:pt x="7325910" y="1665882"/>
                  </a:lnTo>
                  <a:close/>
                </a:path>
              </a:pathLst>
            </a:custGeom>
            <a:solidFill>
              <a:srgbClr val="CFC4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0" y="2476500"/>
            <a:ext cx="10515600" cy="2598147"/>
          </a:xfrm>
          <a:prstGeom prst="rect">
            <a:avLst/>
          </a:prstGeom>
          <a:solidFill>
            <a:srgbClr val="FBD016"/>
          </a:solidFill>
        </p:spPr>
        <p:txBody>
          <a:bodyPr vert="horz" wrap="square" lIns="0" tIns="18034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1420"/>
              </a:spcBef>
            </a:pPr>
            <a:r>
              <a:rPr lang="en-IN" sz="7850" spc="-765" dirty="0" smtClean="0">
                <a:solidFill>
                  <a:srgbClr val="122E4E"/>
                </a:solidFill>
              </a:rPr>
              <a:t>    DHAMAKA TARGET </a:t>
            </a:r>
            <a:br>
              <a:rPr lang="en-IN" sz="7850" spc="-765" dirty="0" smtClean="0">
                <a:solidFill>
                  <a:srgbClr val="122E4E"/>
                </a:solidFill>
              </a:rPr>
            </a:br>
            <a:r>
              <a:rPr lang="en-IN" sz="7850" spc="-765" dirty="0" smtClean="0">
                <a:solidFill>
                  <a:srgbClr val="122E4E"/>
                </a:solidFill>
              </a:rPr>
              <a:t>     45 DAYS</a:t>
            </a:r>
            <a:endParaRPr sz="7850"/>
          </a:p>
        </p:txBody>
      </p:sp>
      <p:sp>
        <p:nvSpPr>
          <p:cNvPr id="15" name="object 15"/>
          <p:cNvSpPr/>
          <p:nvPr/>
        </p:nvSpPr>
        <p:spPr>
          <a:xfrm>
            <a:off x="228600" y="5143500"/>
            <a:ext cx="11397615" cy="2340610"/>
          </a:xfrm>
          <a:custGeom>
            <a:avLst/>
            <a:gdLst/>
            <a:ahLst/>
            <a:cxnLst/>
            <a:rect l="l" t="t" r="r" b="b"/>
            <a:pathLst>
              <a:path w="11397615" h="2340609">
                <a:moveTo>
                  <a:pt x="11397526" y="0"/>
                </a:moveTo>
                <a:lnTo>
                  <a:pt x="0" y="0"/>
                </a:lnTo>
                <a:lnTo>
                  <a:pt x="0" y="95250"/>
                </a:lnTo>
                <a:lnTo>
                  <a:pt x="0" y="1121410"/>
                </a:lnTo>
                <a:lnTo>
                  <a:pt x="0" y="1217930"/>
                </a:lnTo>
                <a:lnTo>
                  <a:pt x="0" y="2244090"/>
                </a:lnTo>
                <a:lnTo>
                  <a:pt x="0" y="2340610"/>
                </a:lnTo>
                <a:lnTo>
                  <a:pt x="11397526" y="2340610"/>
                </a:lnTo>
                <a:lnTo>
                  <a:pt x="11397526" y="2244115"/>
                </a:lnTo>
                <a:lnTo>
                  <a:pt x="11397526" y="1218057"/>
                </a:lnTo>
                <a:lnTo>
                  <a:pt x="11301476" y="1218057"/>
                </a:lnTo>
                <a:lnTo>
                  <a:pt x="11301476" y="2244090"/>
                </a:lnTo>
                <a:lnTo>
                  <a:pt x="5746661" y="2244090"/>
                </a:lnTo>
                <a:lnTo>
                  <a:pt x="5746661" y="1218057"/>
                </a:lnTo>
                <a:lnTo>
                  <a:pt x="5650865" y="1218057"/>
                </a:lnTo>
                <a:lnTo>
                  <a:pt x="5650865" y="2244090"/>
                </a:lnTo>
                <a:lnTo>
                  <a:pt x="96037" y="2244090"/>
                </a:lnTo>
                <a:lnTo>
                  <a:pt x="96037" y="1217930"/>
                </a:lnTo>
                <a:lnTo>
                  <a:pt x="11397526" y="1217930"/>
                </a:lnTo>
                <a:lnTo>
                  <a:pt x="11397526" y="1122019"/>
                </a:lnTo>
                <a:lnTo>
                  <a:pt x="11397526" y="1121410"/>
                </a:lnTo>
                <a:lnTo>
                  <a:pt x="11397526" y="95719"/>
                </a:lnTo>
                <a:lnTo>
                  <a:pt x="11301476" y="95719"/>
                </a:lnTo>
                <a:lnTo>
                  <a:pt x="11301476" y="1121410"/>
                </a:lnTo>
                <a:lnTo>
                  <a:pt x="5746661" y="1121410"/>
                </a:lnTo>
                <a:lnTo>
                  <a:pt x="5746661" y="95719"/>
                </a:lnTo>
                <a:lnTo>
                  <a:pt x="5650865" y="95719"/>
                </a:lnTo>
                <a:lnTo>
                  <a:pt x="5650865" y="1121410"/>
                </a:lnTo>
                <a:lnTo>
                  <a:pt x="96037" y="1121410"/>
                </a:lnTo>
                <a:lnTo>
                  <a:pt x="96037" y="95250"/>
                </a:lnTo>
                <a:lnTo>
                  <a:pt x="11397526" y="95250"/>
                </a:lnTo>
                <a:lnTo>
                  <a:pt x="113975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3017" y="5295900"/>
            <a:ext cx="4216400" cy="1038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6650" b="1" spc="-434" dirty="0" smtClean="0">
                <a:solidFill>
                  <a:srgbClr val="FFFFFF"/>
                </a:solidFill>
                <a:latin typeface="Tahoma"/>
                <a:cs typeface="Tahoma"/>
              </a:rPr>
              <a:t>50 </a:t>
            </a:r>
            <a:r>
              <a:rPr lang="en-IN" sz="6650" b="1" spc="-434" dirty="0" err="1" smtClean="0">
                <a:solidFill>
                  <a:srgbClr val="FFFFFF"/>
                </a:solidFill>
                <a:latin typeface="Tahoma"/>
                <a:cs typeface="Tahoma"/>
              </a:rPr>
              <a:t>pv</a:t>
            </a:r>
            <a:endParaRPr sz="665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1000" y="6515100"/>
            <a:ext cx="3648710" cy="1035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6650" b="1" spc="-710" dirty="0" smtClean="0">
                <a:solidFill>
                  <a:srgbClr val="FFFFFF"/>
                </a:solidFill>
                <a:latin typeface="Tahoma"/>
                <a:cs typeface="Tahoma"/>
              </a:rPr>
              <a:t>100 </a:t>
            </a:r>
            <a:r>
              <a:rPr lang="en-IN" sz="6650" b="1" spc="-710" dirty="0" err="1" smtClean="0">
                <a:solidFill>
                  <a:srgbClr val="FFFFFF"/>
                </a:solidFill>
                <a:latin typeface="Tahoma"/>
                <a:cs typeface="Tahoma"/>
              </a:rPr>
              <a:t>pv</a:t>
            </a:r>
            <a:endParaRPr sz="665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96000" y="5524500"/>
            <a:ext cx="522478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5100" b="1" spc="-555" dirty="0" smtClean="0">
                <a:solidFill>
                  <a:srgbClr val="FFFFFF"/>
                </a:solidFill>
                <a:latin typeface="Tahoma"/>
                <a:cs typeface="Tahoma"/>
              </a:rPr>
              <a:t>60</a:t>
            </a:r>
            <a:endParaRPr sz="5100" dirty="0">
              <a:latin typeface="Tahoma"/>
              <a:cs typeface="Tahoma"/>
            </a:endParaRPr>
          </a:p>
        </p:txBody>
      </p:sp>
      <p:sp>
        <p:nvSpPr>
          <p:cNvPr id="21" name="object 18"/>
          <p:cNvSpPr txBox="1"/>
          <p:nvPr/>
        </p:nvSpPr>
        <p:spPr>
          <a:xfrm>
            <a:off x="6129020" y="6667500"/>
            <a:ext cx="522478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5100" b="1" spc="-555" dirty="0" smtClean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5100" dirty="0">
              <a:latin typeface="Tahoma"/>
              <a:cs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1158602"/>
            <a:ext cx="11353800" cy="1013098"/>
          </a:xfrm>
          <a:prstGeom prst="rect">
            <a:avLst/>
          </a:prstGeom>
          <a:solidFill>
            <a:srgbClr val="FBD016"/>
          </a:solidFill>
        </p:spPr>
        <p:txBody>
          <a:bodyPr vert="horz" wrap="square" lIns="0" tIns="180340" rIns="0" bIns="0" rtlCol="0">
            <a:spAutoFit/>
          </a:bodyPr>
          <a:lstStyle/>
          <a:p>
            <a:pPr marL="128270" marR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5400" b="1" i="0" u="none" strike="noStrike" kern="0" cap="none" spc="-765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ONE SIDE FLIGHT TICKET</a:t>
            </a:r>
          </a:p>
        </p:txBody>
      </p:sp>
      <p:pic>
        <p:nvPicPr>
          <p:cNvPr id="24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10"/>
          <a:srcRect l="14781" t="23437" r="13126" b="17824"/>
          <a:stretch/>
        </p:blipFill>
        <p:spPr bwMode="auto">
          <a:xfrm>
            <a:off x="57522" y="1"/>
            <a:ext cx="2609478" cy="2277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48" y="8248650"/>
            <a:ext cx="18308346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58200" y="8858776"/>
            <a:ext cx="9818460" cy="1390124"/>
          </a:xfrm>
          <a:prstGeom prst="rect">
            <a:avLst/>
          </a:prstGeom>
          <a:solidFill>
            <a:srgbClr val="FBD016"/>
          </a:solidFill>
        </p:spPr>
        <p:txBody>
          <a:bodyPr vert="horz" wrap="square" lIns="0" tIns="180340" rIns="0" bIns="0" rtlCol="0">
            <a:spAutoFit/>
          </a:bodyPr>
          <a:lstStyle/>
          <a:p>
            <a:pPr marL="128270" marR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850" b="1" i="0" u="none" strike="noStrike" kern="0" cap="none" spc="-765" normalizeH="0" baseline="0" noProof="0" dirty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 1</a:t>
            </a:r>
            <a:r>
              <a:rPr kumimoji="0" lang="en-US" sz="7850" b="1" i="0" u="none" strike="noStrike" kern="0" cap="none" spc="-765" normalizeH="0" noProof="0" dirty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lang="en-US" sz="7850" b="1" spc="-765" dirty="0" smtClean="0">
                <a:solidFill>
                  <a:srgbClr val="122E4E"/>
                </a:solidFill>
                <a:latin typeface="Tahoma"/>
                <a:ea typeface="+mj-ea"/>
                <a:cs typeface="Tahoma"/>
              </a:rPr>
              <a:t>AUG</a:t>
            </a:r>
            <a:r>
              <a:rPr kumimoji="0" lang="en-US" sz="7850" b="1" i="0" u="none" strike="noStrike" kern="0" cap="none" spc="-765" normalizeH="0" baseline="0" noProof="0" dirty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 TO  15 SEP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997" y="0"/>
            <a:ext cx="635000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ew folder\Desktop\image_search_1752814735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095" y="4244930"/>
            <a:ext cx="6307906" cy="4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exagon 24"/>
          <p:cNvSpPr/>
          <p:nvPr/>
        </p:nvSpPr>
        <p:spPr>
          <a:xfrm>
            <a:off x="10007781" y="689270"/>
            <a:ext cx="5448300" cy="5410200"/>
          </a:xfrm>
          <a:prstGeom prst="hexagon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marR="0" lvl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88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233">
            <a:off x="10153395" y="78600"/>
            <a:ext cx="5212100" cy="292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bject 15"/>
          <p:cNvSpPr/>
          <p:nvPr/>
        </p:nvSpPr>
        <p:spPr>
          <a:xfrm>
            <a:off x="228600" y="6286500"/>
            <a:ext cx="11397615" cy="2340610"/>
          </a:xfrm>
          <a:custGeom>
            <a:avLst/>
            <a:gdLst/>
            <a:ahLst/>
            <a:cxnLst/>
            <a:rect l="l" t="t" r="r" b="b"/>
            <a:pathLst>
              <a:path w="11397615" h="2340609">
                <a:moveTo>
                  <a:pt x="11397526" y="0"/>
                </a:moveTo>
                <a:lnTo>
                  <a:pt x="0" y="0"/>
                </a:lnTo>
                <a:lnTo>
                  <a:pt x="0" y="95250"/>
                </a:lnTo>
                <a:lnTo>
                  <a:pt x="0" y="1121410"/>
                </a:lnTo>
                <a:lnTo>
                  <a:pt x="0" y="1217930"/>
                </a:lnTo>
                <a:lnTo>
                  <a:pt x="0" y="2244090"/>
                </a:lnTo>
                <a:lnTo>
                  <a:pt x="0" y="2340610"/>
                </a:lnTo>
                <a:lnTo>
                  <a:pt x="11397526" y="2340610"/>
                </a:lnTo>
                <a:lnTo>
                  <a:pt x="11397526" y="2244115"/>
                </a:lnTo>
                <a:lnTo>
                  <a:pt x="11397526" y="1218057"/>
                </a:lnTo>
                <a:lnTo>
                  <a:pt x="11301476" y="1218057"/>
                </a:lnTo>
                <a:lnTo>
                  <a:pt x="11301476" y="2244090"/>
                </a:lnTo>
                <a:lnTo>
                  <a:pt x="5746661" y="2244090"/>
                </a:lnTo>
                <a:lnTo>
                  <a:pt x="5746661" y="1218057"/>
                </a:lnTo>
                <a:lnTo>
                  <a:pt x="5650865" y="1218057"/>
                </a:lnTo>
                <a:lnTo>
                  <a:pt x="5650865" y="2244090"/>
                </a:lnTo>
                <a:lnTo>
                  <a:pt x="96037" y="2244090"/>
                </a:lnTo>
                <a:lnTo>
                  <a:pt x="96037" y="1217930"/>
                </a:lnTo>
                <a:lnTo>
                  <a:pt x="11397526" y="1217930"/>
                </a:lnTo>
                <a:lnTo>
                  <a:pt x="11397526" y="1122019"/>
                </a:lnTo>
                <a:lnTo>
                  <a:pt x="11397526" y="1121410"/>
                </a:lnTo>
                <a:lnTo>
                  <a:pt x="11397526" y="95719"/>
                </a:lnTo>
                <a:lnTo>
                  <a:pt x="11301476" y="95719"/>
                </a:lnTo>
                <a:lnTo>
                  <a:pt x="11301476" y="1121410"/>
                </a:lnTo>
                <a:lnTo>
                  <a:pt x="5746661" y="1121410"/>
                </a:lnTo>
                <a:lnTo>
                  <a:pt x="5746661" y="95719"/>
                </a:lnTo>
                <a:lnTo>
                  <a:pt x="5650865" y="95719"/>
                </a:lnTo>
                <a:lnTo>
                  <a:pt x="5650865" y="1121410"/>
                </a:lnTo>
                <a:lnTo>
                  <a:pt x="96037" y="1121410"/>
                </a:lnTo>
                <a:lnTo>
                  <a:pt x="96037" y="95250"/>
                </a:lnTo>
                <a:lnTo>
                  <a:pt x="11397526" y="95250"/>
                </a:lnTo>
                <a:lnTo>
                  <a:pt x="113975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/>
          <p:cNvSpPr txBox="1"/>
          <p:nvPr/>
        </p:nvSpPr>
        <p:spPr>
          <a:xfrm>
            <a:off x="466090" y="7689360"/>
            <a:ext cx="3648710" cy="1035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6650" b="1" spc="-71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en-IN" sz="6650" b="1" spc="-710" dirty="0" smtClean="0">
                <a:solidFill>
                  <a:srgbClr val="FFFFFF"/>
                </a:solidFill>
                <a:latin typeface="Tahoma"/>
                <a:cs typeface="Tahoma"/>
              </a:rPr>
              <a:t>00 </a:t>
            </a:r>
            <a:r>
              <a:rPr lang="en-IN" sz="6650" b="1" spc="-710" dirty="0" err="1" smtClean="0">
                <a:solidFill>
                  <a:srgbClr val="FFFFFF"/>
                </a:solidFill>
                <a:latin typeface="Tahoma"/>
                <a:cs typeface="Tahoma"/>
              </a:rPr>
              <a:t>pv</a:t>
            </a:r>
            <a:endParaRPr sz="6650" dirty="0">
              <a:latin typeface="Tahoma"/>
              <a:cs typeface="Tahoma"/>
            </a:endParaRPr>
          </a:p>
        </p:txBody>
      </p:sp>
      <p:sp>
        <p:nvSpPr>
          <p:cNvPr id="32" name="object 18"/>
          <p:cNvSpPr txBox="1"/>
          <p:nvPr/>
        </p:nvSpPr>
        <p:spPr>
          <a:xfrm>
            <a:off x="6172200" y="7769860"/>
            <a:ext cx="522478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5100" b="1" spc="-555" dirty="0" smtClean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endParaRPr sz="51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650" y="85962"/>
            <a:ext cx="15564754" cy="13080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9764" y="2451098"/>
            <a:ext cx="9220200" cy="407804"/>
          </a:xfrm>
        </p:spPr>
        <p:txBody>
          <a:bodyPr/>
          <a:lstStyle/>
          <a:p>
            <a:endParaRPr lang="en-US"/>
          </a:p>
        </p:txBody>
      </p:sp>
      <p:pic>
        <p:nvPicPr>
          <p:cNvPr id="24578" name="Picture 2" descr="C:\Users\Admin\Desktop\New folder (6)\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57200"/>
            <a:ext cx="9601200" cy="2796368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IN" sz="5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The best preparation for </a:t>
            </a:r>
            <a:r>
              <a:rPr lang="en-IN" sz="5700" b="1" dirty="0" err="1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tomarrow</a:t>
            </a:r>
            <a:r>
              <a:rPr lang="en-IN" sz="5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r>
              <a:rPr lang="en-IN" sz="57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Is doing your best 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9448800" y="457200"/>
            <a:ext cx="9144000" cy="4104419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en-IN" sz="6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Success is simple.</a:t>
            </a:r>
          </a:p>
          <a:p>
            <a:r>
              <a:rPr lang="en-IN" sz="6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 what’s right, the right way, at the right time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001001"/>
            <a:ext cx="18288000" cy="235009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r>
              <a:rPr lang="en-IN" sz="71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In the end, we only regret the chances we didn’t take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82600" y="9867900"/>
            <a:ext cx="6096000" cy="549599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US" sz="2500" dirty="0"/>
              <a:t>DESIGNED BY JEAMES JYRWA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04799" y="4114800"/>
            <a:ext cx="17730354" cy="1765317"/>
          </a:xfrm>
          <a:prstGeom prst="rect">
            <a:avLst/>
          </a:prstGeom>
          <a:noFill/>
        </p:spPr>
        <p:txBody>
          <a:bodyPr wrap="none" lIns="163284" tIns="81642" rIns="163284" bIns="81642" rtlCol="0">
            <a:spAutoFit/>
          </a:bodyPr>
          <a:lstStyle/>
          <a:p>
            <a:r>
              <a:rPr lang="en-IN" sz="8600" b="1" dirty="0" smtClean="0">
                <a:ln w="1905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Thank </a:t>
            </a:r>
            <a:r>
              <a:rPr lang="en-IN" sz="8600" b="1" dirty="0">
                <a:ln w="1905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you, wish you All the best</a:t>
            </a:r>
          </a:p>
          <a:p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7580" y="7515135"/>
            <a:ext cx="8429620" cy="71887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IN" sz="3600" b="1" i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CONTACT . 9366942450</a:t>
            </a:r>
          </a:p>
        </p:txBody>
      </p:sp>
      <p:pic>
        <p:nvPicPr>
          <p:cNvPr id="14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3"/>
          <a:srcRect l="14781" t="23437" r="13126" b="17824"/>
          <a:stretch/>
        </p:blipFill>
        <p:spPr bwMode="auto">
          <a:xfrm>
            <a:off x="7010400" y="5524502"/>
            <a:ext cx="4648199" cy="2476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63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9037541" y="1561587"/>
            <a:ext cx="8035925" cy="27305"/>
          </a:xfrm>
          <a:custGeom>
            <a:avLst/>
            <a:gdLst/>
            <a:ahLst/>
            <a:cxnLst/>
            <a:rect l="l" t="t" r="r" b="b"/>
            <a:pathLst>
              <a:path w="8035925" h="27305">
                <a:moveTo>
                  <a:pt x="0" y="27071"/>
                </a:moveTo>
                <a:lnTo>
                  <a:pt x="803531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57221"/>
            <a:ext cx="4980990" cy="3329777"/>
          </a:xfrm>
          <a:prstGeom prst="rect">
            <a:avLst/>
          </a:prstGeom>
        </p:spPr>
      </p:pic>
      <p:grpSp>
        <p:nvGrpSpPr>
          <p:cNvPr id="42" name="object 2"/>
          <p:cNvGrpSpPr/>
          <p:nvPr/>
        </p:nvGrpSpPr>
        <p:grpSpPr>
          <a:xfrm>
            <a:off x="0" y="-68650"/>
            <a:ext cx="9144672" cy="10355649"/>
            <a:chOff x="0" y="0"/>
            <a:chExt cx="9144672" cy="10287112"/>
          </a:xfrm>
        </p:grpSpPr>
        <p:pic>
          <p:nvPicPr>
            <p:cNvPr id="4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470363" cy="10286999"/>
            </a:xfrm>
            <a:prstGeom prst="rect">
              <a:avLst/>
            </a:prstGeom>
          </p:spPr>
        </p:pic>
        <p:sp>
          <p:nvSpPr>
            <p:cNvPr id="44" name="object 4"/>
            <p:cNvSpPr/>
            <p:nvPr/>
          </p:nvSpPr>
          <p:spPr>
            <a:xfrm>
              <a:off x="0" y="0"/>
              <a:ext cx="7519034" cy="4497070"/>
            </a:xfrm>
            <a:custGeom>
              <a:avLst/>
              <a:gdLst/>
              <a:ahLst/>
              <a:cxnLst/>
              <a:rect l="l" t="t" r="r" b="b"/>
              <a:pathLst>
                <a:path w="7519034" h="4497070">
                  <a:moveTo>
                    <a:pt x="7518875" y="0"/>
                  </a:moveTo>
                  <a:lnTo>
                    <a:pt x="7518875" y="1842300"/>
                  </a:lnTo>
                  <a:lnTo>
                    <a:pt x="7516891" y="1890973"/>
                  </a:lnTo>
                  <a:lnTo>
                    <a:pt x="7511014" y="1938877"/>
                  </a:lnTo>
                  <a:lnTo>
                    <a:pt x="7501360" y="1985811"/>
                  </a:lnTo>
                  <a:lnTo>
                    <a:pt x="7488045" y="2031574"/>
                  </a:lnTo>
                  <a:lnTo>
                    <a:pt x="7471184" y="2075966"/>
                  </a:lnTo>
                  <a:lnTo>
                    <a:pt x="7450892" y="2118785"/>
                  </a:lnTo>
                  <a:lnTo>
                    <a:pt x="7427285" y="2159831"/>
                  </a:lnTo>
                  <a:lnTo>
                    <a:pt x="7400479" y="2198904"/>
                  </a:lnTo>
                  <a:lnTo>
                    <a:pt x="7370588" y="2235802"/>
                  </a:lnTo>
                  <a:lnTo>
                    <a:pt x="7337729" y="2270325"/>
                  </a:lnTo>
                  <a:lnTo>
                    <a:pt x="7302016" y="2302272"/>
                  </a:lnTo>
                  <a:lnTo>
                    <a:pt x="7263566" y="2331443"/>
                  </a:lnTo>
                  <a:lnTo>
                    <a:pt x="7222493" y="2357636"/>
                  </a:lnTo>
                  <a:lnTo>
                    <a:pt x="3682969" y="4416995"/>
                  </a:lnTo>
                  <a:lnTo>
                    <a:pt x="3639964" y="4439701"/>
                  </a:lnTo>
                  <a:lnTo>
                    <a:pt x="3595662" y="4458624"/>
                  </a:lnTo>
                  <a:lnTo>
                    <a:pt x="3550301" y="4473762"/>
                  </a:lnTo>
                  <a:lnTo>
                    <a:pt x="3504114" y="4485115"/>
                  </a:lnTo>
                  <a:lnTo>
                    <a:pt x="3457339" y="4492684"/>
                  </a:lnTo>
                  <a:lnTo>
                    <a:pt x="3410211" y="4496468"/>
                  </a:lnTo>
                  <a:lnTo>
                    <a:pt x="3362965" y="4496468"/>
                  </a:lnTo>
                  <a:lnTo>
                    <a:pt x="3315837" y="4492684"/>
                  </a:lnTo>
                  <a:lnTo>
                    <a:pt x="3269062" y="4485115"/>
                  </a:lnTo>
                  <a:lnTo>
                    <a:pt x="3222875" y="4473762"/>
                  </a:lnTo>
                  <a:lnTo>
                    <a:pt x="3177514" y="4458624"/>
                  </a:lnTo>
                  <a:lnTo>
                    <a:pt x="3133212" y="4439701"/>
                  </a:lnTo>
                  <a:lnTo>
                    <a:pt x="3090207" y="4416995"/>
                  </a:lnTo>
                  <a:lnTo>
                    <a:pt x="0" y="2619056"/>
                  </a:lnTo>
                </a:path>
              </a:pathLst>
            </a:custGeom>
            <a:ln w="133349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848" y="183820"/>
              <a:ext cx="8886824" cy="9782174"/>
            </a:xfrm>
            <a:prstGeom prst="rect">
              <a:avLst/>
            </a:prstGeom>
          </p:spPr>
        </p:pic>
        <p:pic>
          <p:nvPicPr>
            <p:cNvPr id="4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654327"/>
              <a:ext cx="2629347" cy="2632671"/>
            </a:xfrm>
            <a:prstGeom prst="rect">
              <a:avLst/>
            </a:prstGeom>
          </p:spPr>
        </p:pic>
        <p:sp>
          <p:nvSpPr>
            <p:cNvPr id="47" name="object 7"/>
            <p:cNvSpPr/>
            <p:nvPr/>
          </p:nvSpPr>
          <p:spPr>
            <a:xfrm>
              <a:off x="0" y="7654402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0" y="0"/>
                  </a:moveTo>
                  <a:lnTo>
                    <a:pt x="2225800" y="1295011"/>
                  </a:lnTo>
                  <a:lnTo>
                    <a:pt x="2268865" y="1321899"/>
                  </a:lnTo>
                  <a:lnTo>
                    <a:pt x="2309865" y="1351194"/>
                  </a:lnTo>
                  <a:lnTo>
                    <a:pt x="2348729" y="1382775"/>
                  </a:lnTo>
                  <a:lnTo>
                    <a:pt x="2385387" y="1416519"/>
                  </a:lnTo>
                  <a:lnTo>
                    <a:pt x="2419768" y="1452303"/>
                  </a:lnTo>
                  <a:lnTo>
                    <a:pt x="2451803" y="1490007"/>
                  </a:lnTo>
                  <a:lnTo>
                    <a:pt x="2481420" y="1529507"/>
                  </a:lnTo>
                  <a:lnTo>
                    <a:pt x="2508551" y="1570681"/>
                  </a:lnTo>
                  <a:lnTo>
                    <a:pt x="2533124" y="1613407"/>
                  </a:lnTo>
                  <a:lnTo>
                    <a:pt x="2555069" y="1657563"/>
                  </a:lnTo>
                  <a:lnTo>
                    <a:pt x="2574316" y="1703028"/>
                  </a:lnTo>
                  <a:lnTo>
                    <a:pt x="2590795" y="1749677"/>
                  </a:lnTo>
                  <a:lnTo>
                    <a:pt x="2604435" y="1797391"/>
                  </a:lnTo>
                  <a:lnTo>
                    <a:pt x="2615166" y="1846045"/>
                  </a:lnTo>
                  <a:lnTo>
                    <a:pt x="2622919" y="1895519"/>
                  </a:lnTo>
                  <a:lnTo>
                    <a:pt x="2627622" y="1945689"/>
                  </a:lnTo>
                  <a:lnTo>
                    <a:pt x="2629205" y="1996434"/>
                  </a:lnTo>
                  <a:lnTo>
                    <a:pt x="2629205" y="2632597"/>
                  </a:lnTo>
                </a:path>
              </a:pathLst>
            </a:custGeom>
            <a:ln w="1904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-762000" y="1028700"/>
            <a:ext cx="11125200" cy="7927567"/>
            <a:chOff x="2047447" y="0"/>
            <a:chExt cx="5810249" cy="5072918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7447" y="0"/>
              <a:ext cx="5810249" cy="50729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1195" y="146283"/>
              <a:ext cx="2934856" cy="3318690"/>
            </a:xfrm>
            <a:prstGeom prst="rect">
              <a:avLst/>
            </a:prstGeom>
          </p:spPr>
        </p:pic>
      </p:grpSp>
      <p:sp>
        <p:nvSpPr>
          <p:cNvPr id="56" name="object 10"/>
          <p:cNvSpPr txBox="1">
            <a:spLocks/>
          </p:cNvSpPr>
          <p:nvPr/>
        </p:nvSpPr>
        <p:spPr>
          <a:xfrm>
            <a:off x="0" y="-342900"/>
            <a:ext cx="23774400" cy="1912835"/>
          </a:xfrm>
          <a:prstGeom prst="rect">
            <a:avLst/>
          </a:prstGeom>
        </p:spPr>
        <p:txBody>
          <a:bodyPr vert="horz" wrap="square" lIns="0" tIns="438916" rIns="0" bIns="0" rtlCol="0">
            <a:spAutoFit/>
          </a:bodyPr>
          <a:lstStyle>
            <a:lvl1pPr>
              <a:defRPr sz="85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7371080">
              <a:spcBef>
                <a:spcPts val="95"/>
              </a:spcBef>
            </a:pPr>
            <a:r>
              <a:rPr lang="en-US" sz="9550" spc="-750" dirty="0" smtClean="0">
                <a:solidFill>
                  <a:srgbClr val="FFFFFE"/>
                </a:solidFill>
              </a:rPr>
              <a:t>       About</a:t>
            </a:r>
            <a:r>
              <a:rPr lang="en-US" sz="9550" spc="-1365" dirty="0" smtClean="0">
                <a:solidFill>
                  <a:srgbClr val="FFFFFE"/>
                </a:solidFill>
              </a:rPr>
              <a:t> </a:t>
            </a:r>
            <a:r>
              <a:rPr lang="en-US" sz="9550" spc="-990" dirty="0" smtClean="0">
                <a:solidFill>
                  <a:srgbClr val="FFFFFE"/>
                </a:solidFill>
              </a:rPr>
              <a:t>Company</a:t>
            </a:r>
            <a:endParaRPr lang="en-US" sz="9550" dirty="0"/>
          </a:p>
        </p:txBody>
      </p:sp>
      <p:sp>
        <p:nvSpPr>
          <p:cNvPr id="57" name="object 11"/>
          <p:cNvSpPr txBox="1">
            <a:spLocks noGrp="1"/>
          </p:cNvSpPr>
          <p:nvPr>
            <p:ph type="body" idx="1"/>
          </p:nvPr>
        </p:nvSpPr>
        <p:spPr>
          <a:xfrm>
            <a:off x="8979764" y="2324100"/>
            <a:ext cx="9220200" cy="683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29700"/>
              </a:lnSpc>
              <a:spcBef>
                <a:spcPts val="100"/>
              </a:spcBef>
            </a:pPr>
            <a:r>
              <a:rPr dirty="0"/>
              <a:t>Sakshi</a:t>
            </a:r>
            <a:r>
              <a:rPr spc="-235" dirty="0"/>
              <a:t> </a:t>
            </a:r>
            <a:r>
              <a:rPr spc="-10" dirty="0"/>
              <a:t>Seva</a:t>
            </a:r>
            <a:r>
              <a:rPr spc="-229" dirty="0"/>
              <a:t> </a:t>
            </a:r>
            <a:r>
              <a:rPr spc="-65" dirty="0"/>
              <a:t>Marketing,</a:t>
            </a:r>
            <a:r>
              <a:rPr spc="-235" dirty="0"/>
              <a:t> </a:t>
            </a:r>
            <a:r>
              <a:rPr spc="-95" dirty="0"/>
              <a:t>we</a:t>
            </a:r>
            <a:r>
              <a:rPr spc="-229" dirty="0"/>
              <a:t> </a:t>
            </a:r>
            <a:r>
              <a:rPr spc="-65" dirty="0"/>
              <a:t>are</a:t>
            </a:r>
            <a:r>
              <a:rPr spc="-235" dirty="0"/>
              <a:t> </a:t>
            </a:r>
            <a:r>
              <a:rPr spc="-80" dirty="0"/>
              <a:t>committed</a:t>
            </a:r>
            <a:r>
              <a:rPr spc="-229" dirty="0"/>
              <a:t> </a:t>
            </a:r>
            <a:r>
              <a:rPr spc="-65" dirty="0"/>
              <a:t>to</a:t>
            </a:r>
            <a:r>
              <a:rPr spc="-235" dirty="0"/>
              <a:t> </a:t>
            </a:r>
            <a:r>
              <a:rPr spc="-10" dirty="0"/>
              <a:t>delivering </a:t>
            </a:r>
            <a:r>
              <a:rPr spc="-95" dirty="0"/>
              <a:t>innovative</a:t>
            </a:r>
            <a:r>
              <a:rPr spc="-185" dirty="0"/>
              <a:t> </a:t>
            </a:r>
            <a:r>
              <a:rPr spc="-60" dirty="0"/>
              <a:t>marketing</a:t>
            </a:r>
            <a:r>
              <a:rPr spc="-185" dirty="0"/>
              <a:t> </a:t>
            </a:r>
            <a:r>
              <a:rPr spc="-40" dirty="0"/>
              <a:t>solutions</a:t>
            </a:r>
            <a:r>
              <a:rPr spc="-185" dirty="0"/>
              <a:t> </a:t>
            </a:r>
            <a:r>
              <a:rPr spc="-90" dirty="0"/>
              <a:t>that</a:t>
            </a:r>
            <a:r>
              <a:rPr spc="-185" dirty="0"/>
              <a:t> </a:t>
            </a:r>
            <a:r>
              <a:rPr spc="-100" dirty="0"/>
              <a:t>drive</a:t>
            </a:r>
            <a:r>
              <a:rPr spc="-185" dirty="0"/>
              <a:t> </a:t>
            </a:r>
            <a:r>
              <a:rPr dirty="0"/>
              <a:t>success</a:t>
            </a:r>
            <a:r>
              <a:rPr spc="-185" dirty="0"/>
              <a:t> </a:t>
            </a:r>
            <a:r>
              <a:rPr spc="-25" dirty="0"/>
              <a:t>for businesses.</a:t>
            </a:r>
            <a:r>
              <a:rPr spc="-235" dirty="0"/>
              <a:t> </a:t>
            </a:r>
            <a:r>
              <a:rPr spc="-95" dirty="0"/>
              <a:t>With</a:t>
            </a:r>
            <a:r>
              <a:rPr spc="-235" dirty="0"/>
              <a:t> </a:t>
            </a:r>
            <a:r>
              <a:rPr spc="55" dirty="0"/>
              <a:t>a</a:t>
            </a:r>
            <a:r>
              <a:rPr spc="-229" dirty="0"/>
              <a:t> </a:t>
            </a:r>
            <a:r>
              <a:rPr dirty="0"/>
              <a:t>passion</a:t>
            </a:r>
            <a:r>
              <a:rPr spc="-235" dirty="0"/>
              <a:t> </a:t>
            </a:r>
            <a:r>
              <a:rPr spc="-95" dirty="0"/>
              <a:t>for</a:t>
            </a:r>
            <a:r>
              <a:rPr spc="-229" dirty="0"/>
              <a:t> </a:t>
            </a:r>
            <a:r>
              <a:rPr spc="-100" dirty="0"/>
              <a:t>excellence</a:t>
            </a:r>
            <a:r>
              <a:rPr spc="-235" dirty="0"/>
              <a:t> </a:t>
            </a:r>
            <a:r>
              <a:rPr spc="-10" dirty="0"/>
              <a:t>and</a:t>
            </a:r>
            <a:r>
              <a:rPr spc="-229" dirty="0"/>
              <a:t> </a:t>
            </a:r>
            <a:r>
              <a:rPr spc="55" dirty="0"/>
              <a:t>a</a:t>
            </a:r>
            <a:r>
              <a:rPr spc="-235" dirty="0"/>
              <a:t> </a:t>
            </a:r>
            <a:r>
              <a:rPr spc="-10" dirty="0"/>
              <a:t>customer- </a:t>
            </a:r>
            <a:r>
              <a:rPr spc="-95" dirty="0"/>
              <a:t>centric</a:t>
            </a:r>
            <a:r>
              <a:rPr spc="-229" dirty="0"/>
              <a:t> </a:t>
            </a:r>
            <a:r>
              <a:rPr spc="-65" dirty="0"/>
              <a:t>approach,</a:t>
            </a:r>
            <a:r>
              <a:rPr spc="-225" dirty="0"/>
              <a:t> </a:t>
            </a:r>
            <a:r>
              <a:rPr spc="-95" dirty="0"/>
              <a:t>we</a:t>
            </a:r>
            <a:r>
              <a:rPr spc="-225" dirty="0"/>
              <a:t> </a:t>
            </a:r>
            <a:r>
              <a:rPr spc="-80" dirty="0"/>
              <a:t>help</a:t>
            </a:r>
            <a:r>
              <a:rPr spc="-225" dirty="0"/>
              <a:t> </a:t>
            </a:r>
            <a:r>
              <a:rPr spc="-10" dirty="0"/>
              <a:t>brands</a:t>
            </a:r>
            <a:r>
              <a:rPr spc="-225" dirty="0"/>
              <a:t> </a:t>
            </a:r>
            <a:r>
              <a:rPr spc="-10" dirty="0"/>
              <a:t>grow</a:t>
            </a:r>
            <a:r>
              <a:rPr spc="-225" dirty="0"/>
              <a:t> </a:t>
            </a:r>
            <a:r>
              <a:rPr spc="-25" dirty="0"/>
              <a:t>by</a:t>
            </a:r>
            <a:r>
              <a:rPr spc="-225" dirty="0"/>
              <a:t> </a:t>
            </a:r>
            <a:r>
              <a:rPr spc="-45" dirty="0"/>
              <a:t>leveraging</a:t>
            </a:r>
            <a:r>
              <a:rPr spc="-229" dirty="0"/>
              <a:t> </a:t>
            </a:r>
            <a:r>
              <a:rPr spc="-10" dirty="0"/>
              <a:t>cutting- edge</a:t>
            </a:r>
            <a:r>
              <a:rPr spc="-220" dirty="0"/>
              <a:t> </a:t>
            </a:r>
            <a:r>
              <a:rPr spc="-60" dirty="0"/>
              <a:t>strategies,</a:t>
            </a:r>
            <a:r>
              <a:rPr spc="-220" dirty="0"/>
              <a:t> </a:t>
            </a:r>
            <a:r>
              <a:rPr spc="-85" dirty="0"/>
              <a:t>market</a:t>
            </a:r>
            <a:r>
              <a:rPr spc="-220" dirty="0"/>
              <a:t> </a:t>
            </a:r>
            <a:r>
              <a:rPr spc="-45" dirty="0"/>
              <a:t>insights,</a:t>
            </a:r>
            <a:r>
              <a:rPr spc="-220" dirty="0"/>
              <a:t> </a:t>
            </a:r>
            <a:r>
              <a:rPr spc="-10" dirty="0"/>
              <a:t>and</a:t>
            </a:r>
            <a:r>
              <a:rPr spc="-220" dirty="0"/>
              <a:t> </a:t>
            </a:r>
            <a:r>
              <a:rPr spc="-100" dirty="0"/>
              <a:t>creative</a:t>
            </a:r>
            <a:r>
              <a:rPr spc="-220" dirty="0"/>
              <a:t> </a:t>
            </a:r>
            <a:r>
              <a:rPr spc="-10" dirty="0"/>
              <a:t>campaigns.</a:t>
            </a:r>
          </a:p>
          <a:p>
            <a:pPr marL="12700" marR="165735">
              <a:lnSpc>
                <a:spcPct val="129700"/>
              </a:lnSpc>
            </a:pPr>
            <a:r>
              <a:rPr spc="-100" dirty="0"/>
              <a:t>Our</a:t>
            </a:r>
            <a:r>
              <a:rPr spc="-225" dirty="0"/>
              <a:t> </a:t>
            </a:r>
            <a:r>
              <a:rPr spc="-70" dirty="0"/>
              <a:t>team</a:t>
            </a:r>
            <a:r>
              <a:rPr spc="-225" dirty="0"/>
              <a:t> </a:t>
            </a:r>
            <a:r>
              <a:rPr dirty="0"/>
              <a:t>consists</a:t>
            </a:r>
            <a:r>
              <a:rPr spc="-225" dirty="0"/>
              <a:t> </a:t>
            </a:r>
            <a:r>
              <a:rPr spc="-85" dirty="0"/>
              <a:t>of</a:t>
            </a:r>
            <a:r>
              <a:rPr spc="-225" dirty="0"/>
              <a:t> </a:t>
            </a:r>
            <a:r>
              <a:rPr spc="-90" dirty="0"/>
              <a:t>experienced</a:t>
            </a:r>
            <a:r>
              <a:rPr spc="-225" dirty="0"/>
              <a:t> </a:t>
            </a:r>
            <a:r>
              <a:rPr spc="-35" dirty="0"/>
              <a:t>professionals</a:t>
            </a:r>
            <a:r>
              <a:rPr spc="-225" dirty="0"/>
              <a:t> </a:t>
            </a:r>
            <a:r>
              <a:rPr spc="-70" dirty="0"/>
              <a:t>dedicated</a:t>
            </a:r>
            <a:r>
              <a:rPr spc="-225" dirty="0"/>
              <a:t> </a:t>
            </a:r>
            <a:r>
              <a:rPr spc="-25" dirty="0"/>
              <a:t>to </a:t>
            </a:r>
            <a:r>
              <a:rPr spc="-40" dirty="0"/>
              <a:t>understanding</a:t>
            </a:r>
            <a:r>
              <a:rPr spc="-215" dirty="0"/>
              <a:t> </a:t>
            </a:r>
            <a:r>
              <a:rPr spc="-60" dirty="0"/>
              <a:t>your</a:t>
            </a:r>
            <a:r>
              <a:rPr spc="-215" dirty="0"/>
              <a:t> </a:t>
            </a:r>
            <a:r>
              <a:rPr dirty="0"/>
              <a:t>business</a:t>
            </a:r>
            <a:r>
              <a:rPr spc="-210" dirty="0"/>
              <a:t> </a:t>
            </a:r>
            <a:r>
              <a:rPr spc="-35" dirty="0"/>
              <a:t>needs</a:t>
            </a:r>
            <a:r>
              <a:rPr spc="-215" dirty="0"/>
              <a:t> </a:t>
            </a:r>
            <a:r>
              <a:rPr spc="-10" dirty="0"/>
              <a:t>and</a:t>
            </a:r>
            <a:r>
              <a:rPr spc="-210" dirty="0"/>
              <a:t> </a:t>
            </a:r>
            <a:r>
              <a:rPr spc="-65" dirty="0"/>
              <a:t>crafting</a:t>
            </a:r>
            <a:r>
              <a:rPr spc="-215" dirty="0"/>
              <a:t> </a:t>
            </a:r>
            <a:r>
              <a:rPr spc="-25" dirty="0"/>
              <a:t>customized </a:t>
            </a:r>
            <a:r>
              <a:rPr spc="-60" dirty="0"/>
              <a:t>marketing</a:t>
            </a:r>
            <a:r>
              <a:rPr spc="-210" dirty="0"/>
              <a:t> </a:t>
            </a:r>
            <a:r>
              <a:rPr spc="-65" dirty="0"/>
              <a:t>solutions.</a:t>
            </a:r>
            <a:r>
              <a:rPr spc="-215" dirty="0"/>
              <a:t> </a:t>
            </a:r>
            <a:r>
              <a:rPr spc="-95" dirty="0"/>
              <a:t>Whether</a:t>
            </a:r>
            <a:r>
              <a:rPr spc="-210" dirty="0"/>
              <a:t> </a:t>
            </a:r>
            <a:r>
              <a:rPr spc="-105" dirty="0"/>
              <a:t>it’s</a:t>
            </a:r>
            <a:r>
              <a:rPr spc="-210" dirty="0"/>
              <a:t> </a:t>
            </a:r>
            <a:r>
              <a:rPr spc="-55" dirty="0"/>
              <a:t>digital</a:t>
            </a:r>
            <a:r>
              <a:rPr spc="-210" dirty="0"/>
              <a:t> </a:t>
            </a:r>
            <a:r>
              <a:rPr spc="-80" dirty="0"/>
              <a:t>marketing,</a:t>
            </a:r>
            <a:r>
              <a:rPr spc="-210" dirty="0"/>
              <a:t> </a:t>
            </a:r>
            <a:r>
              <a:rPr spc="-10" dirty="0"/>
              <a:t>brand </a:t>
            </a:r>
            <a:r>
              <a:rPr spc="-70" dirty="0"/>
              <a:t>promotions,</a:t>
            </a:r>
            <a:r>
              <a:rPr spc="-225" dirty="0"/>
              <a:t> </a:t>
            </a:r>
            <a:r>
              <a:rPr spc="-50" dirty="0"/>
              <a:t>or</a:t>
            </a:r>
            <a:r>
              <a:rPr spc="-220" dirty="0"/>
              <a:t> </a:t>
            </a:r>
            <a:r>
              <a:rPr spc="-45" dirty="0"/>
              <a:t>strategic</a:t>
            </a:r>
            <a:r>
              <a:rPr spc="-220" dirty="0"/>
              <a:t> </a:t>
            </a:r>
            <a:r>
              <a:rPr spc="-70" dirty="0"/>
              <a:t>advertising,</a:t>
            </a:r>
            <a:r>
              <a:rPr spc="-220" dirty="0"/>
              <a:t> </a:t>
            </a:r>
            <a:r>
              <a:rPr spc="-95" dirty="0"/>
              <a:t>we</a:t>
            </a:r>
            <a:r>
              <a:rPr spc="-220" dirty="0"/>
              <a:t> </a:t>
            </a:r>
            <a:r>
              <a:rPr spc="-55" dirty="0"/>
              <a:t>ensure</a:t>
            </a:r>
            <a:r>
              <a:rPr spc="-220" dirty="0"/>
              <a:t> </a:t>
            </a:r>
            <a:r>
              <a:rPr spc="-90" dirty="0"/>
              <a:t>that</a:t>
            </a:r>
            <a:r>
              <a:rPr spc="-220" dirty="0"/>
              <a:t> </a:t>
            </a:r>
            <a:r>
              <a:rPr spc="-20" dirty="0"/>
              <a:t>your </a:t>
            </a:r>
            <a:r>
              <a:rPr dirty="0"/>
              <a:t>message</a:t>
            </a:r>
            <a:r>
              <a:rPr spc="-185" dirty="0"/>
              <a:t> </a:t>
            </a:r>
            <a:r>
              <a:rPr spc="-45" dirty="0"/>
              <a:t>reaches</a:t>
            </a:r>
            <a:r>
              <a:rPr spc="-185" dirty="0"/>
              <a:t> </a:t>
            </a:r>
            <a:r>
              <a:rPr spc="-105" dirty="0"/>
              <a:t>the</a:t>
            </a:r>
            <a:r>
              <a:rPr spc="-185" dirty="0"/>
              <a:t> </a:t>
            </a:r>
            <a:r>
              <a:rPr spc="-55" dirty="0"/>
              <a:t>right</a:t>
            </a:r>
            <a:r>
              <a:rPr spc="-180" dirty="0"/>
              <a:t> </a:t>
            </a:r>
            <a:r>
              <a:rPr spc="-70" dirty="0"/>
              <a:t>audience</a:t>
            </a:r>
            <a:r>
              <a:rPr spc="-185" dirty="0"/>
              <a:t> </a:t>
            </a:r>
            <a:r>
              <a:rPr spc="-35" dirty="0"/>
              <a:t>effectively.</a:t>
            </a:r>
          </a:p>
          <a:p>
            <a:pPr marL="12700" marR="5080">
              <a:lnSpc>
                <a:spcPct val="129700"/>
              </a:lnSpc>
            </a:pPr>
            <a:r>
              <a:rPr spc="-55" dirty="0"/>
              <a:t>We</a:t>
            </a:r>
            <a:r>
              <a:rPr spc="-220" dirty="0"/>
              <a:t> </a:t>
            </a:r>
            <a:r>
              <a:rPr spc="-110" dirty="0"/>
              <a:t>believe</a:t>
            </a:r>
            <a:r>
              <a:rPr spc="-220" dirty="0"/>
              <a:t> </a:t>
            </a:r>
            <a:r>
              <a:rPr spc="-75" dirty="0"/>
              <a:t>in</a:t>
            </a:r>
            <a:r>
              <a:rPr spc="-215" dirty="0"/>
              <a:t> </a:t>
            </a:r>
            <a:r>
              <a:rPr spc="-50" dirty="0"/>
              <a:t>building</a:t>
            </a:r>
            <a:r>
              <a:rPr spc="-220" dirty="0"/>
              <a:t> </a:t>
            </a:r>
            <a:r>
              <a:rPr spc="-10" dirty="0"/>
              <a:t>long-</a:t>
            </a:r>
            <a:r>
              <a:rPr spc="-100" dirty="0"/>
              <a:t>term</a:t>
            </a:r>
            <a:r>
              <a:rPr spc="-220" dirty="0"/>
              <a:t> </a:t>
            </a:r>
            <a:r>
              <a:rPr spc="-50" dirty="0"/>
              <a:t>partnerships</a:t>
            </a:r>
            <a:r>
              <a:rPr spc="-215" dirty="0"/>
              <a:t> </a:t>
            </a:r>
            <a:r>
              <a:rPr spc="-114" dirty="0"/>
              <a:t>with</a:t>
            </a:r>
            <a:r>
              <a:rPr spc="-220" dirty="0"/>
              <a:t> </a:t>
            </a:r>
            <a:r>
              <a:rPr spc="-55" dirty="0"/>
              <a:t>our</a:t>
            </a:r>
            <a:r>
              <a:rPr spc="-215" dirty="0"/>
              <a:t> </a:t>
            </a:r>
            <a:r>
              <a:rPr spc="-10" dirty="0"/>
              <a:t>clients </a:t>
            </a:r>
            <a:r>
              <a:rPr spc="-25" dirty="0"/>
              <a:t>by</a:t>
            </a:r>
            <a:r>
              <a:rPr spc="-195" dirty="0"/>
              <a:t> </a:t>
            </a:r>
            <a:r>
              <a:rPr spc="-80" dirty="0"/>
              <a:t>offering</a:t>
            </a:r>
            <a:r>
              <a:rPr spc="-195" dirty="0"/>
              <a:t> </a:t>
            </a:r>
            <a:r>
              <a:rPr spc="-120" dirty="0"/>
              <a:t>reliable,</a:t>
            </a:r>
            <a:r>
              <a:rPr spc="-195" dirty="0"/>
              <a:t> </a:t>
            </a:r>
            <a:r>
              <a:rPr spc="-50" dirty="0"/>
              <a:t>results-</a:t>
            </a:r>
            <a:r>
              <a:rPr spc="-95" dirty="0"/>
              <a:t>driven</a:t>
            </a:r>
            <a:r>
              <a:rPr spc="-195" dirty="0"/>
              <a:t> </a:t>
            </a:r>
            <a:r>
              <a:rPr spc="-60" dirty="0"/>
              <a:t>marketing</a:t>
            </a:r>
            <a:r>
              <a:rPr spc="-190" dirty="0"/>
              <a:t> </a:t>
            </a:r>
            <a:r>
              <a:rPr spc="-75" dirty="0"/>
              <a:t>services.</a:t>
            </a:r>
            <a:r>
              <a:rPr spc="-195" dirty="0"/>
              <a:t> </a:t>
            </a:r>
            <a:r>
              <a:rPr spc="-25" dirty="0"/>
              <a:t>At </a:t>
            </a:r>
            <a:r>
              <a:rPr dirty="0"/>
              <a:t>Sakshi</a:t>
            </a:r>
            <a:r>
              <a:rPr spc="-204" dirty="0"/>
              <a:t> </a:t>
            </a:r>
            <a:r>
              <a:rPr spc="-10" dirty="0"/>
              <a:t>Seva</a:t>
            </a:r>
            <a:r>
              <a:rPr spc="-204" dirty="0"/>
              <a:t> </a:t>
            </a:r>
            <a:r>
              <a:rPr spc="-65" dirty="0"/>
              <a:t>Marketing,</a:t>
            </a:r>
            <a:r>
              <a:rPr spc="-200" dirty="0"/>
              <a:t> </a:t>
            </a:r>
            <a:r>
              <a:rPr spc="-60" dirty="0"/>
              <a:t>your</a:t>
            </a:r>
            <a:r>
              <a:rPr spc="-204" dirty="0"/>
              <a:t> </a:t>
            </a:r>
            <a:r>
              <a:rPr dirty="0"/>
              <a:t>success</a:t>
            </a:r>
            <a:r>
              <a:rPr spc="-200" dirty="0"/>
              <a:t> </a:t>
            </a:r>
            <a:r>
              <a:rPr dirty="0"/>
              <a:t>is</a:t>
            </a:r>
            <a:r>
              <a:rPr spc="-204" dirty="0"/>
              <a:t> </a:t>
            </a:r>
            <a:r>
              <a:rPr spc="-55" dirty="0"/>
              <a:t>our</a:t>
            </a:r>
            <a:r>
              <a:rPr spc="-200" dirty="0"/>
              <a:t> </a:t>
            </a:r>
            <a:r>
              <a:rPr spc="-10" dirty="0"/>
              <a:t>priority!</a:t>
            </a:r>
          </a:p>
        </p:txBody>
      </p:sp>
      <p:pic>
        <p:nvPicPr>
          <p:cNvPr id="33794" name="Picture 2" descr="C:\Users\welcome\Desktop\cc350698-113e-4496-92d8-807eff013308.jpg"/>
          <p:cNvPicPr>
            <a:picLocks noChangeAspect="1" noChangeArrowheads="1"/>
          </p:cNvPicPr>
          <p:nvPr/>
        </p:nvPicPr>
        <p:blipFill>
          <a:blip r:embed="rId8"/>
          <a:srcRect b="35278"/>
          <a:stretch>
            <a:fillRect/>
          </a:stretch>
        </p:blipFill>
        <p:spPr bwMode="auto">
          <a:xfrm>
            <a:off x="1219200" y="1229947"/>
            <a:ext cx="6232390" cy="5213547"/>
          </a:xfrm>
          <a:prstGeom prst="hexagon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34047" y="6438900"/>
            <a:ext cx="7666953" cy="1013098"/>
          </a:xfrm>
          <a:prstGeom prst="rect">
            <a:avLst/>
          </a:prstGeom>
          <a:solidFill>
            <a:srgbClr val="FBD016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0" tIns="180340" rIns="0" bIns="0" rtlCol="0">
            <a:spAutoFit/>
          </a:bodyPr>
          <a:lstStyle/>
          <a:p>
            <a:pPr marL="128270" marR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kern="0" cap="none" spc="-765" normalizeH="0" baseline="0" noProof="0" dirty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Sitka Display" panose="02000505000000020004" pitchFamily="2" charset="0"/>
                <a:ea typeface="+mj-ea"/>
                <a:cs typeface="Tahoma"/>
              </a:rPr>
              <a:t>     MR</a:t>
            </a:r>
            <a:r>
              <a:rPr lang="en-US" sz="5400" b="1" spc="-765">
                <a:solidFill>
                  <a:srgbClr val="122E4E"/>
                </a:solidFill>
                <a:latin typeface="Sitka Display" panose="02000505000000020004" pitchFamily="2" charset="0"/>
                <a:ea typeface="+mj-ea"/>
                <a:cs typeface="Tahoma"/>
              </a:rPr>
              <a:t> </a:t>
            </a:r>
            <a:r>
              <a:rPr kumimoji="0" lang="en-US" sz="5400" b="1" i="0" u="none" strike="noStrike" kern="0" cap="none" spc="-765" normalizeH="0" noProof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Sitka Display" panose="02000505000000020004" pitchFamily="2" charset="0"/>
                <a:ea typeface="+mj-ea"/>
                <a:cs typeface="Tahoma"/>
              </a:rPr>
              <a:t>J</a:t>
            </a:r>
            <a:r>
              <a:rPr kumimoji="0" lang="en-US" sz="5400" b="1" i="0" u="none" strike="noStrike" kern="0" cap="none" spc="-765" normalizeH="0" baseline="0" noProof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Sitka Display" panose="02000505000000020004" pitchFamily="2" charset="0"/>
                <a:ea typeface="+mj-ea"/>
                <a:cs typeface="Tahoma"/>
              </a:rPr>
              <a:t>EAMES</a:t>
            </a:r>
            <a:r>
              <a:rPr kumimoji="0" lang="en-US" sz="5400" b="1" i="0" u="none" strike="noStrike" kern="0" cap="none" spc="-765" normalizeH="0" noProof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Sitka Display" panose="02000505000000020004" pitchFamily="2" charset="0"/>
                <a:ea typeface="+mj-ea"/>
                <a:cs typeface="Tahoma"/>
              </a:rPr>
              <a:t>  </a:t>
            </a:r>
            <a:r>
              <a:rPr kumimoji="0" lang="en-US" sz="5400" b="1" i="0" u="none" strike="noStrike" kern="0" cap="none" spc="-765" normalizeH="0" baseline="0" noProof="0" dirty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Sitka Display" panose="02000505000000020004" pitchFamily="2" charset="0"/>
                <a:ea typeface="+mj-ea"/>
                <a:cs typeface="Tahoma"/>
              </a:rPr>
              <a:t>JYRWA</a:t>
            </a:r>
          </a:p>
        </p:txBody>
      </p:sp>
      <p:sp>
        <p:nvSpPr>
          <p:cNvPr id="59" name="object 4"/>
          <p:cNvSpPr txBox="1"/>
          <p:nvPr/>
        </p:nvSpPr>
        <p:spPr>
          <a:xfrm>
            <a:off x="13781405" y="9447530"/>
            <a:ext cx="4430395" cy="801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24735">
              <a:lnSpc>
                <a:spcPts val="2300"/>
              </a:lnSpc>
              <a:spcBef>
                <a:spcPts val="105"/>
              </a:spcBef>
            </a:pPr>
            <a:r>
              <a:rPr sz="19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Visit</a:t>
            </a:r>
            <a:r>
              <a:rPr sz="195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FFFFFF"/>
                </a:solidFill>
                <a:latin typeface="Lucida Sans Unicode"/>
                <a:cs typeface="Lucida Sans Unicode"/>
              </a:rPr>
              <a:t>Our</a:t>
            </a:r>
            <a:r>
              <a:rPr sz="195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Website</a:t>
            </a:r>
            <a:endParaRPr sz="1950" dirty="0">
              <a:latin typeface="Lucida Sans Unicode"/>
              <a:cs typeface="Lucida Sans Unicode"/>
            </a:endParaRPr>
          </a:p>
          <a:p>
            <a:pPr marL="12700">
              <a:lnSpc>
                <a:spcPts val="3800"/>
              </a:lnSpc>
            </a:pPr>
            <a:r>
              <a:rPr sz="3200" b="1" spc="225" dirty="0">
                <a:solidFill>
                  <a:srgbClr val="FF0000"/>
                </a:solidFill>
                <a:latin typeface="Trebuchet MS"/>
                <a:cs typeface="Trebuchet MS"/>
                <a:hlinkClick r:id="rId9"/>
              </a:rPr>
              <a:t>www.sakshipay.com</a:t>
            </a:r>
            <a:endParaRPr sz="32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75527" y="257232"/>
            <a:ext cx="9144673" cy="84766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IN" sz="5400" spc="-785" dirty="0" smtClean="0">
                <a:solidFill>
                  <a:srgbClr val="00B050"/>
                </a:solidFill>
              </a:rPr>
              <a:t>         COMPANY  FOUNDER </a:t>
            </a:r>
            <a:endParaRPr sz="5400" dirty="0">
              <a:solidFill>
                <a:srgbClr val="00B05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57251" y="7914223"/>
            <a:ext cx="607695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  mission is to spread</a:t>
            </a:r>
            <a:endParaRPr lang="en-US" sz="4000" b="1" spc="50" dirty="0">
              <a:ln w="1143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4047" y="8648700"/>
            <a:ext cx="6981153" cy="70788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    </a:t>
            </a:r>
            <a:r>
              <a:rPr lang="en-US" sz="4000" b="1" dirty="0" smtClean="0"/>
              <a:t>Health, Wealth &amp; Happiness</a:t>
            </a:r>
            <a:endParaRPr lang="en-US" sz="4000" b="1" dirty="0"/>
          </a:p>
        </p:txBody>
      </p:sp>
      <p:pic>
        <p:nvPicPr>
          <p:cNvPr id="60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10"/>
          <a:srcRect l="14781" t="23437" r="13126" b="17824"/>
          <a:stretch/>
        </p:blipFill>
        <p:spPr bwMode="auto">
          <a:xfrm>
            <a:off x="-41932" y="-79958"/>
            <a:ext cx="1261132" cy="1337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09957" y="2007758"/>
            <a:ext cx="1219200" cy="1219200"/>
            <a:chOff x="8909957" y="2007758"/>
            <a:chExt cx="1219200" cy="1219200"/>
          </a:xfrm>
        </p:grpSpPr>
        <p:sp>
          <p:nvSpPr>
            <p:cNvPr id="3" name="object 3"/>
            <p:cNvSpPr/>
            <p:nvPr/>
          </p:nvSpPr>
          <p:spPr>
            <a:xfrm>
              <a:off x="8986157" y="2083959"/>
              <a:ext cx="1068070" cy="1068070"/>
            </a:xfrm>
            <a:custGeom>
              <a:avLst/>
              <a:gdLst/>
              <a:ahLst/>
              <a:cxnLst/>
              <a:rect l="l" t="t" r="r" b="b"/>
              <a:pathLst>
                <a:path w="1068070" h="1068070">
                  <a:moveTo>
                    <a:pt x="533911" y="1067823"/>
                  </a:moveTo>
                  <a:lnTo>
                    <a:pt x="485314" y="1065641"/>
                  </a:lnTo>
                  <a:lnTo>
                    <a:pt x="437940" y="1059221"/>
                  </a:lnTo>
                  <a:lnTo>
                    <a:pt x="391976" y="1048752"/>
                  </a:lnTo>
                  <a:lnTo>
                    <a:pt x="347612" y="1034421"/>
                  </a:lnTo>
                  <a:lnTo>
                    <a:pt x="305036" y="1016417"/>
                  </a:lnTo>
                  <a:lnTo>
                    <a:pt x="264436" y="994929"/>
                  </a:lnTo>
                  <a:lnTo>
                    <a:pt x="226000" y="970145"/>
                  </a:lnTo>
                  <a:lnTo>
                    <a:pt x="189919" y="942254"/>
                  </a:lnTo>
                  <a:lnTo>
                    <a:pt x="156378" y="911444"/>
                  </a:lnTo>
                  <a:lnTo>
                    <a:pt x="125569" y="877904"/>
                  </a:lnTo>
                  <a:lnTo>
                    <a:pt x="97678" y="841822"/>
                  </a:lnTo>
                  <a:lnTo>
                    <a:pt x="72894" y="803387"/>
                  </a:lnTo>
                  <a:lnTo>
                    <a:pt x="51406" y="762787"/>
                  </a:lnTo>
                  <a:lnTo>
                    <a:pt x="33402" y="720211"/>
                  </a:lnTo>
                  <a:lnTo>
                    <a:pt x="19071" y="675846"/>
                  </a:lnTo>
                  <a:lnTo>
                    <a:pt x="8602" y="629883"/>
                  </a:lnTo>
                  <a:lnTo>
                    <a:pt x="2181" y="582508"/>
                  </a:lnTo>
                  <a:lnTo>
                    <a:pt x="0" y="533911"/>
                  </a:lnTo>
                  <a:lnTo>
                    <a:pt x="2181" y="485315"/>
                  </a:lnTo>
                  <a:lnTo>
                    <a:pt x="8602" y="437940"/>
                  </a:lnTo>
                  <a:lnTo>
                    <a:pt x="19071" y="391976"/>
                  </a:lnTo>
                  <a:lnTo>
                    <a:pt x="33402" y="347612"/>
                  </a:lnTo>
                  <a:lnTo>
                    <a:pt x="51406" y="305036"/>
                  </a:lnTo>
                  <a:lnTo>
                    <a:pt x="72894" y="264436"/>
                  </a:lnTo>
                  <a:lnTo>
                    <a:pt x="97678" y="226001"/>
                  </a:lnTo>
                  <a:lnTo>
                    <a:pt x="125569" y="189919"/>
                  </a:lnTo>
                  <a:lnTo>
                    <a:pt x="156378" y="156379"/>
                  </a:lnTo>
                  <a:lnTo>
                    <a:pt x="189919" y="125569"/>
                  </a:lnTo>
                  <a:lnTo>
                    <a:pt x="226000" y="97678"/>
                  </a:lnTo>
                  <a:lnTo>
                    <a:pt x="264436" y="72894"/>
                  </a:lnTo>
                  <a:lnTo>
                    <a:pt x="305036" y="51406"/>
                  </a:lnTo>
                  <a:lnTo>
                    <a:pt x="347612" y="33402"/>
                  </a:lnTo>
                  <a:lnTo>
                    <a:pt x="391976" y="19071"/>
                  </a:lnTo>
                  <a:lnTo>
                    <a:pt x="437940" y="8602"/>
                  </a:lnTo>
                  <a:lnTo>
                    <a:pt x="485314" y="2181"/>
                  </a:lnTo>
                  <a:lnTo>
                    <a:pt x="533911" y="0"/>
                  </a:lnTo>
                  <a:lnTo>
                    <a:pt x="582508" y="2181"/>
                  </a:lnTo>
                  <a:lnTo>
                    <a:pt x="629883" y="8602"/>
                  </a:lnTo>
                  <a:lnTo>
                    <a:pt x="675846" y="19071"/>
                  </a:lnTo>
                  <a:lnTo>
                    <a:pt x="720211" y="33402"/>
                  </a:lnTo>
                  <a:lnTo>
                    <a:pt x="762787" y="51406"/>
                  </a:lnTo>
                  <a:lnTo>
                    <a:pt x="803387" y="72894"/>
                  </a:lnTo>
                  <a:lnTo>
                    <a:pt x="841822" y="97678"/>
                  </a:lnTo>
                  <a:lnTo>
                    <a:pt x="877904" y="125569"/>
                  </a:lnTo>
                  <a:lnTo>
                    <a:pt x="911444" y="156379"/>
                  </a:lnTo>
                  <a:lnTo>
                    <a:pt x="942254" y="189919"/>
                  </a:lnTo>
                  <a:lnTo>
                    <a:pt x="970145" y="226001"/>
                  </a:lnTo>
                  <a:lnTo>
                    <a:pt x="994929" y="264436"/>
                  </a:lnTo>
                  <a:lnTo>
                    <a:pt x="1016417" y="305036"/>
                  </a:lnTo>
                  <a:lnTo>
                    <a:pt x="1034420" y="347612"/>
                  </a:lnTo>
                  <a:lnTo>
                    <a:pt x="1048751" y="391976"/>
                  </a:lnTo>
                  <a:lnTo>
                    <a:pt x="1059221" y="437940"/>
                  </a:lnTo>
                  <a:lnTo>
                    <a:pt x="1065641" y="485315"/>
                  </a:lnTo>
                  <a:lnTo>
                    <a:pt x="1067823" y="533911"/>
                  </a:lnTo>
                  <a:lnTo>
                    <a:pt x="1065641" y="582508"/>
                  </a:lnTo>
                  <a:lnTo>
                    <a:pt x="1059221" y="629883"/>
                  </a:lnTo>
                  <a:lnTo>
                    <a:pt x="1048751" y="675846"/>
                  </a:lnTo>
                  <a:lnTo>
                    <a:pt x="1034420" y="720211"/>
                  </a:lnTo>
                  <a:lnTo>
                    <a:pt x="1016417" y="762787"/>
                  </a:lnTo>
                  <a:lnTo>
                    <a:pt x="994929" y="803387"/>
                  </a:lnTo>
                  <a:lnTo>
                    <a:pt x="970145" y="841822"/>
                  </a:lnTo>
                  <a:lnTo>
                    <a:pt x="942254" y="877904"/>
                  </a:lnTo>
                  <a:lnTo>
                    <a:pt x="911444" y="911444"/>
                  </a:lnTo>
                  <a:lnTo>
                    <a:pt x="877904" y="942254"/>
                  </a:lnTo>
                  <a:lnTo>
                    <a:pt x="841822" y="970145"/>
                  </a:lnTo>
                  <a:lnTo>
                    <a:pt x="803387" y="994929"/>
                  </a:lnTo>
                  <a:lnTo>
                    <a:pt x="762787" y="1016417"/>
                  </a:lnTo>
                  <a:lnTo>
                    <a:pt x="720211" y="1034421"/>
                  </a:lnTo>
                  <a:lnTo>
                    <a:pt x="675846" y="1048752"/>
                  </a:lnTo>
                  <a:lnTo>
                    <a:pt x="629883" y="1059221"/>
                  </a:lnTo>
                  <a:lnTo>
                    <a:pt x="582508" y="1065641"/>
                  </a:lnTo>
                  <a:lnTo>
                    <a:pt x="533911" y="1067823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86157" y="2083958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53734" y="1066799"/>
                  </a:moveTo>
                  <a:lnTo>
                    <a:pt x="629805" y="1059091"/>
                  </a:lnTo>
                  <a:lnTo>
                    <a:pt x="675763" y="1048623"/>
                  </a:lnTo>
                  <a:lnTo>
                    <a:pt x="720122" y="1034294"/>
                  </a:lnTo>
                  <a:lnTo>
                    <a:pt x="762693" y="1016292"/>
                  </a:lnTo>
                  <a:lnTo>
                    <a:pt x="803288" y="994807"/>
                  </a:lnTo>
                  <a:lnTo>
                    <a:pt x="841719" y="970026"/>
                  </a:lnTo>
                  <a:lnTo>
                    <a:pt x="877796" y="942138"/>
                  </a:lnTo>
                  <a:lnTo>
                    <a:pt x="911332" y="911332"/>
                  </a:lnTo>
                  <a:lnTo>
                    <a:pt x="942138" y="877796"/>
                  </a:lnTo>
                  <a:lnTo>
                    <a:pt x="970026" y="841719"/>
                  </a:lnTo>
                  <a:lnTo>
                    <a:pt x="994807" y="803288"/>
                  </a:lnTo>
                  <a:lnTo>
                    <a:pt x="1016292" y="762693"/>
                  </a:lnTo>
                  <a:lnTo>
                    <a:pt x="1034293" y="720122"/>
                  </a:lnTo>
                  <a:lnTo>
                    <a:pt x="1048623" y="675763"/>
                  </a:lnTo>
                  <a:lnTo>
                    <a:pt x="1059091" y="629805"/>
                  </a:lnTo>
                  <a:lnTo>
                    <a:pt x="1065511" y="582437"/>
                  </a:lnTo>
                  <a:lnTo>
                    <a:pt x="1066799" y="553730"/>
                  </a:lnTo>
                </a:path>
                <a:path w="1066800" h="1066800">
                  <a:moveTo>
                    <a:pt x="1066799" y="513962"/>
                  </a:moveTo>
                  <a:lnTo>
                    <a:pt x="1059091" y="437886"/>
                  </a:lnTo>
                  <a:lnTo>
                    <a:pt x="1048623" y="391928"/>
                  </a:lnTo>
                  <a:lnTo>
                    <a:pt x="1034293" y="347570"/>
                  </a:lnTo>
                  <a:lnTo>
                    <a:pt x="1016292" y="304998"/>
                  </a:lnTo>
                  <a:lnTo>
                    <a:pt x="994806" y="264403"/>
                  </a:lnTo>
                  <a:lnTo>
                    <a:pt x="970026" y="225973"/>
                  </a:lnTo>
                  <a:lnTo>
                    <a:pt x="942138" y="189895"/>
                  </a:lnTo>
                  <a:lnTo>
                    <a:pt x="911332" y="156359"/>
                  </a:lnTo>
                  <a:lnTo>
                    <a:pt x="877796" y="125553"/>
                  </a:lnTo>
                  <a:lnTo>
                    <a:pt x="841719" y="97666"/>
                  </a:lnTo>
                  <a:lnTo>
                    <a:pt x="803288" y="72885"/>
                  </a:lnTo>
                  <a:lnTo>
                    <a:pt x="762693" y="51400"/>
                  </a:lnTo>
                  <a:lnTo>
                    <a:pt x="720122" y="33398"/>
                  </a:lnTo>
                  <a:lnTo>
                    <a:pt x="675763" y="19069"/>
                  </a:lnTo>
                  <a:lnTo>
                    <a:pt x="629805" y="8601"/>
                  </a:lnTo>
                  <a:lnTo>
                    <a:pt x="582437" y="2181"/>
                  </a:lnTo>
                  <a:lnTo>
                    <a:pt x="533846" y="0"/>
                  </a:lnTo>
                  <a:lnTo>
                    <a:pt x="485255" y="2181"/>
                  </a:lnTo>
                  <a:lnTo>
                    <a:pt x="437886" y="8601"/>
                  </a:lnTo>
                  <a:lnTo>
                    <a:pt x="391928" y="19069"/>
                  </a:lnTo>
                  <a:lnTo>
                    <a:pt x="347569" y="33398"/>
                  </a:lnTo>
                  <a:lnTo>
                    <a:pt x="304998" y="51400"/>
                  </a:lnTo>
                  <a:lnTo>
                    <a:pt x="264403" y="72885"/>
                  </a:lnTo>
                  <a:lnTo>
                    <a:pt x="225973" y="97666"/>
                  </a:lnTo>
                  <a:lnTo>
                    <a:pt x="189895" y="125554"/>
                  </a:lnTo>
                  <a:lnTo>
                    <a:pt x="156359" y="156360"/>
                  </a:lnTo>
                  <a:lnTo>
                    <a:pt x="125553" y="189896"/>
                  </a:lnTo>
                  <a:lnTo>
                    <a:pt x="97666" y="225973"/>
                  </a:lnTo>
                  <a:lnTo>
                    <a:pt x="72885" y="264403"/>
                  </a:lnTo>
                  <a:lnTo>
                    <a:pt x="51400" y="304999"/>
                  </a:lnTo>
                  <a:lnTo>
                    <a:pt x="33398" y="347570"/>
                  </a:lnTo>
                  <a:lnTo>
                    <a:pt x="19069" y="391928"/>
                  </a:lnTo>
                  <a:lnTo>
                    <a:pt x="8600" y="437886"/>
                  </a:lnTo>
                  <a:lnTo>
                    <a:pt x="2181" y="485255"/>
                  </a:lnTo>
                  <a:lnTo>
                    <a:pt x="0" y="533846"/>
                  </a:lnTo>
                  <a:lnTo>
                    <a:pt x="2181" y="582437"/>
                  </a:lnTo>
                  <a:lnTo>
                    <a:pt x="8600" y="629805"/>
                  </a:lnTo>
                  <a:lnTo>
                    <a:pt x="19069" y="675763"/>
                  </a:lnTo>
                  <a:lnTo>
                    <a:pt x="33398" y="720122"/>
                  </a:lnTo>
                  <a:lnTo>
                    <a:pt x="51400" y="762693"/>
                  </a:lnTo>
                  <a:lnTo>
                    <a:pt x="72885" y="803288"/>
                  </a:lnTo>
                  <a:lnTo>
                    <a:pt x="97666" y="841719"/>
                  </a:lnTo>
                  <a:lnTo>
                    <a:pt x="125553" y="877796"/>
                  </a:lnTo>
                  <a:lnTo>
                    <a:pt x="156359" y="911332"/>
                  </a:lnTo>
                  <a:lnTo>
                    <a:pt x="189895" y="942138"/>
                  </a:lnTo>
                  <a:lnTo>
                    <a:pt x="225973" y="970026"/>
                  </a:lnTo>
                  <a:lnTo>
                    <a:pt x="264403" y="994807"/>
                  </a:lnTo>
                  <a:lnTo>
                    <a:pt x="304998" y="1016292"/>
                  </a:lnTo>
                  <a:lnTo>
                    <a:pt x="347569" y="1034294"/>
                  </a:lnTo>
                  <a:lnTo>
                    <a:pt x="391928" y="1048623"/>
                  </a:lnTo>
                  <a:lnTo>
                    <a:pt x="437886" y="1059091"/>
                  </a:lnTo>
                  <a:lnTo>
                    <a:pt x="485255" y="1065511"/>
                  </a:lnTo>
                  <a:lnTo>
                    <a:pt x="513957" y="1066799"/>
                  </a:lnTo>
                </a:path>
              </a:pathLst>
            </a:custGeom>
            <a:ln w="152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961342" y="6029820"/>
            <a:ext cx="1219200" cy="1219200"/>
            <a:chOff x="8961342" y="6029820"/>
            <a:chExt cx="1219200" cy="1219200"/>
          </a:xfrm>
        </p:grpSpPr>
        <p:sp>
          <p:nvSpPr>
            <p:cNvPr id="6" name="object 6"/>
            <p:cNvSpPr/>
            <p:nvPr/>
          </p:nvSpPr>
          <p:spPr>
            <a:xfrm>
              <a:off x="9037541" y="6106020"/>
              <a:ext cx="1068070" cy="1068070"/>
            </a:xfrm>
            <a:custGeom>
              <a:avLst/>
              <a:gdLst/>
              <a:ahLst/>
              <a:cxnLst/>
              <a:rect l="l" t="t" r="r" b="b"/>
              <a:pathLst>
                <a:path w="1068070" h="1068070">
                  <a:moveTo>
                    <a:pt x="533912" y="1067824"/>
                  </a:moveTo>
                  <a:lnTo>
                    <a:pt x="485315" y="1065642"/>
                  </a:lnTo>
                  <a:lnTo>
                    <a:pt x="437940" y="1059222"/>
                  </a:lnTo>
                  <a:lnTo>
                    <a:pt x="391976" y="1048752"/>
                  </a:lnTo>
                  <a:lnTo>
                    <a:pt x="347612" y="1034421"/>
                  </a:lnTo>
                  <a:lnTo>
                    <a:pt x="305036" y="1016417"/>
                  </a:lnTo>
                  <a:lnTo>
                    <a:pt x="264436" y="994929"/>
                  </a:lnTo>
                  <a:lnTo>
                    <a:pt x="226001" y="970145"/>
                  </a:lnTo>
                  <a:lnTo>
                    <a:pt x="189919" y="942254"/>
                  </a:lnTo>
                  <a:lnTo>
                    <a:pt x="156379" y="911444"/>
                  </a:lnTo>
                  <a:lnTo>
                    <a:pt x="125569" y="877904"/>
                  </a:lnTo>
                  <a:lnTo>
                    <a:pt x="97678" y="841822"/>
                  </a:lnTo>
                  <a:lnTo>
                    <a:pt x="72894" y="803387"/>
                  </a:lnTo>
                  <a:lnTo>
                    <a:pt x="51406" y="762787"/>
                  </a:lnTo>
                  <a:lnTo>
                    <a:pt x="33402" y="720211"/>
                  </a:lnTo>
                  <a:lnTo>
                    <a:pt x="19071" y="675847"/>
                  </a:lnTo>
                  <a:lnTo>
                    <a:pt x="8602" y="629883"/>
                  </a:lnTo>
                  <a:lnTo>
                    <a:pt x="2181" y="582509"/>
                  </a:lnTo>
                  <a:lnTo>
                    <a:pt x="0" y="533912"/>
                  </a:lnTo>
                  <a:lnTo>
                    <a:pt x="2181" y="485315"/>
                  </a:lnTo>
                  <a:lnTo>
                    <a:pt x="8602" y="437940"/>
                  </a:lnTo>
                  <a:lnTo>
                    <a:pt x="19071" y="391977"/>
                  </a:lnTo>
                  <a:lnTo>
                    <a:pt x="33402" y="347612"/>
                  </a:lnTo>
                  <a:lnTo>
                    <a:pt x="51406" y="305036"/>
                  </a:lnTo>
                  <a:lnTo>
                    <a:pt x="72894" y="264436"/>
                  </a:lnTo>
                  <a:lnTo>
                    <a:pt x="97678" y="226001"/>
                  </a:lnTo>
                  <a:lnTo>
                    <a:pt x="125569" y="189919"/>
                  </a:lnTo>
                  <a:lnTo>
                    <a:pt x="156379" y="156379"/>
                  </a:lnTo>
                  <a:lnTo>
                    <a:pt x="189919" y="125569"/>
                  </a:lnTo>
                  <a:lnTo>
                    <a:pt x="226001" y="97678"/>
                  </a:lnTo>
                  <a:lnTo>
                    <a:pt x="264436" y="72894"/>
                  </a:lnTo>
                  <a:lnTo>
                    <a:pt x="305036" y="51406"/>
                  </a:lnTo>
                  <a:lnTo>
                    <a:pt x="347612" y="33402"/>
                  </a:lnTo>
                  <a:lnTo>
                    <a:pt x="391976" y="19071"/>
                  </a:lnTo>
                  <a:lnTo>
                    <a:pt x="437940" y="8602"/>
                  </a:lnTo>
                  <a:lnTo>
                    <a:pt x="485315" y="2181"/>
                  </a:lnTo>
                  <a:lnTo>
                    <a:pt x="533912" y="0"/>
                  </a:lnTo>
                  <a:lnTo>
                    <a:pt x="582508" y="2181"/>
                  </a:lnTo>
                  <a:lnTo>
                    <a:pt x="629883" y="8602"/>
                  </a:lnTo>
                  <a:lnTo>
                    <a:pt x="675846" y="19071"/>
                  </a:lnTo>
                  <a:lnTo>
                    <a:pt x="720211" y="33402"/>
                  </a:lnTo>
                  <a:lnTo>
                    <a:pt x="762787" y="51406"/>
                  </a:lnTo>
                  <a:lnTo>
                    <a:pt x="803387" y="72894"/>
                  </a:lnTo>
                  <a:lnTo>
                    <a:pt x="841822" y="97678"/>
                  </a:lnTo>
                  <a:lnTo>
                    <a:pt x="877904" y="125569"/>
                  </a:lnTo>
                  <a:lnTo>
                    <a:pt x="911444" y="156379"/>
                  </a:lnTo>
                  <a:lnTo>
                    <a:pt x="942254" y="189919"/>
                  </a:lnTo>
                  <a:lnTo>
                    <a:pt x="970145" y="226001"/>
                  </a:lnTo>
                  <a:lnTo>
                    <a:pt x="994929" y="264436"/>
                  </a:lnTo>
                  <a:lnTo>
                    <a:pt x="1016417" y="305036"/>
                  </a:lnTo>
                  <a:lnTo>
                    <a:pt x="1034420" y="347612"/>
                  </a:lnTo>
                  <a:lnTo>
                    <a:pt x="1048751" y="391977"/>
                  </a:lnTo>
                  <a:lnTo>
                    <a:pt x="1059221" y="437940"/>
                  </a:lnTo>
                  <a:lnTo>
                    <a:pt x="1065641" y="485315"/>
                  </a:lnTo>
                  <a:lnTo>
                    <a:pt x="1067823" y="533912"/>
                  </a:lnTo>
                  <a:lnTo>
                    <a:pt x="1065641" y="582509"/>
                  </a:lnTo>
                  <a:lnTo>
                    <a:pt x="1059221" y="629883"/>
                  </a:lnTo>
                  <a:lnTo>
                    <a:pt x="1048751" y="675847"/>
                  </a:lnTo>
                  <a:lnTo>
                    <a:pt x="1034420" y="720211"/>
                  </a:lnTo>
                  <a:lnTo>
                    <a:pt x="1016417" y="762787"/>
                  </a:lnTo>
                  <a:lnTo>
                    <a:pt x="994929" y="803387"/>
                  </a:lnTo>
                  <a:lnTo>
                    <a:pt x="970145" y="841822"/>
                  </a:lnTo>
                  <a:lnTo>
                    <a:pt x="942254" y="877904"/>
                  </a:lnTo>
                  <a:lnTo>
                    <a:pt x="911444" y="911444"/>
                  </a:lnTo>
                  <a:lnTo>
                    <a:pt x="877904" y="942254"/>
                  </a:lnTo>
                  <a:lnTo>
                    <a:pt x="841822" y="970145"/>
                  </a:lnTo>
                  <a:lnTo>
                    <a:pt x="803387" y="994929"/>
                  </a:lnTo>
                  <a:lnTo>
                    <a:pt x="762787" y="1016417"/>
                  </a:lnTo>
                  <a:lnTo>
                    <a:pt x="720211" y="1034421"/>
                  </a:lnTo>
                  <a:lnTo>
                    <a:pt x="675846" y="1048752"/>
                  </a:lnTo>
                  <a:lnTo>
                    <a:pt x="629883" y="1059222"/>
                  </a:lnTo>
                  <a:lnTo>
                    <a:pt x="582508" y="1065642"/>
                  </a:lnTo>
                  <a:lnTo>
                    <a:pt x="533912" y="1067824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37542" y="6106020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53735" y="1066799"/>
                  </a:moveTo>
                  <a:lnTo>
                    <a:pt x="629805" y="1059092"/>
                  </a:lnTo>
                  <a:lnTo>
                    <a:pt x="675763" y="1048623"/>
                  </a:lnTo>
                  <a:lnTo>
                    <a:pt x="720122" y="1034294"/>
                  </a:lnTo>
                  <a:lnTo>
                    <a:pt x="762693" y="1016292"/>
                  </a:lnTo>
                  <a:lnTo>
                    <a:pt x="803288" y="994807"/>
                  </a:lnTo>
                  <a:lnTo>
                    <a:pt x="841719" y="970026"/>
                  </a:lnTo>
                  <a:lnTo>
                    <a:pt x="877796" y="942139"/>
                  </a:lnTo>
                  <a:lnTo>
                    <a:pt x="911332" y="911333"/>
                  </a:lnTo>
                  <a:lnTo>
                    <a:pt x="942138" y="877797"/>
                  </a:lnTo>
                  <a:lnTo>
                    <a:pt x="970026" y="841719"/>
                  </a:lnTo>
                  <a:lnTo>
                    <a:pt x="994807" y="803289"/>
                  </a:lnTo>
                  <a:lnTo>
                    <a:pt x="1016292" y="762694"/>
                  </a:lnTo>
                  <a:lnTo>
                    <a:pt x="1034294" y="720122"/>
                  </a:lnTo>
                  <a:lnTo>
                    <a:pt x="1048623" y="675764"/>
                  </a:lnTo>
                  <a:lnTo>
                    <a:pt x="1059092" y="629806"/>
                  </a:lnTo>
                  <a:lnTo>
                    <a:pt x="1065511" y="582437"/>
                  </a:lnTo>
                  <a:lnTo>
                    <a:pt x="1066799" y="553737"/>
                  </a:lnTo>
                </a:path>
                <a:path w="1066800" h="1066800">
                  <a:moveTo>
                    <a:pt x="1066799" y="513956"/>
                  </a:moveTo>
                  <a:lnTo>
                    <a:pt x="1059091" y="437886"/>
                  </a:lnTo>
                  <a:lnTo>
                    <a:pt x="1048623" y="391928"/>
                  </a:lnTo>
                  <a:lnTo>
                    <a:pt x="1034294" y="347570"/>
                  </a:lnTo>
                  <a:lnTo>
                    <a:pt x="1016292" y="304998"/>
                  </a:lnTo>
                  <a:lnTo>
                    <a:pt x="994807" y="264403"/>
                  </a:lnTo>
                  <a:lnTo>
                    <a:pt x="970026" y="225973"/>
                  </a:lnTo>
                  <a:lnTo>
                    <a:pt x="942138" y="189895"/>
                  </a:lnTo>
                  <a:lnTo>
                    <a:pt x="911332" y="156359"/>
                  </a:lnTo>
                  <a:lnTo>
                    <a:pt x="877796" y="125553"/>
                  </a:lnTo>
                  <a:lnTo>
                    <a:pt x="841719" y="97666"/>
                  </a:lnTo>
                  <a:lnTo>
                    <a:pt x="803288" y="72885"/>
                  </a:lnTo>
                  <a:lnTo>
                    <a:pt x="762693" y="51400"/>
                  </a:lnTo>
                  <a:lnTo>
                    <a:pt x="720122" y="33398"/>
                  </a:lnTo>
                  <a:lnTo>
                    <a:pt x="675763" y="19069"/>
                  </a:lnTo>
                  <a:lnTo>
                    <a:pt x="629805" y="8601"/>
                  </a:lnTo>
                  <a:lnTo>
                    <a:pt x="582437" y="2181"/>
                  </a:lnTo>
                  <a:lnTo>
                    <a:pt x="533846" y="0"/>
                  </a:lnTo>
                  <a:lnTo>
                    <a:pt x="485255" y="2181"/>
                  </a:lnTo>
                  <a:lnTo>
                    <a:pt x="437886" y="8601"/>
                  </a:lnTo>
                  <a:lnTo>
                    <a:pt x="391928" y="19069"/>
                  </a:lnTo>
                  <a:lnTo>
                    <a:pt x="347569" y="33398"/>
                  </a:lnTo>
                  <a:lnTo>
                    <a:pt x="304998" y="51400"/>
                  </a:lnTo>
                  <a:lnTo>
                    <a:pt x="264403" y="72885"/>
                  </a:lnTo>
                  <a:lnTo>
                    <a:pt x="225973" y="97666"/>
                  </a:lnTo>
                  <a:lnTo>
                    <a:pt x="189895" y="125554"/>
                  </a:lnTo>
                  <a:lnTo>
                    <a:pt x="156359" y="156360"/>
                  </a:lnTo>
                  <a:lnTo>
                    <a:pt x="125553" y="189896"/>
                  </a:lnTo>
                  <a:lnTo>
                    <a:pt x="97666" y="225973"/>
                  </a:lnTo>
                  <a:lnTo>
                    <a:pt x="72885" y="264404"/>
                  </a:lnTo>
                  <a:lnTo>
                    <a:pt x="51400" y="304999"/>
                  </a:lnTo>
                  <a:lnTo>
                    <a:pt x="33398" y="347570"/>
                  </a:lnTo>
                  <a:lnTo>
                    <a:pt x="19069" y="391928"/>
                  </a:lnTo>
                  <a:lnTo>
                    <a:pt x="8601" y="437886"/>
                  </a:lnTo>
                  <a:lnTo>
                    <a:pt x="2181" y="485255"/>
                  </a:lnTo>
                  <a:lnTo>
                    <a:pt x="0" y="533846"/>
                  </a:lnTo>
                  <a:lnTo>
                    <a:pt x="2181" y="582437"/>
                  </a:lnTo>
                  <a:lnTo>
                    <a:pt x="8600" y="629805"/>
                  </a:lnTo>
                  <a:lnTo>
                    <a:pt x="19069" y="675763"/>
                  </a:lnTo>
                  <a:lnTo>
                    <a:pt x="33398" y="720122"/>
                  </a:lnTo>
                  <a:lnTo>
                    <a:pt x="51400" y="762693"/>
                  </a:lnTo>
                  <a:lnTo>
                    <a:pt x="72885" y="803288"/>
                  </a:lnTo>
                  <a:lnTo>
                    <a:pt x="97666" y="841719"/>
                  </a:lnTo>
                  <a:lnTo>
                    <a:pt x="125553" y="877796"/>
                  </a:lnTo>
                  <a:lnTo>
                    <a:pt x="156359" y="911332"/>
                  </a:lnTo>
                  <a:lnTo>
                    <a:pt x="189895" y="942138"/>
                  </a:lnTo>
                  <a:lnTo>
                    <a:pt x="225973" y="970026"/>
                  </a:lnTo>
                  <a:lnTo>
                    <a:pt x="264403" y="994807"/>
                  </a:lnTo>
                  <a:lnTo>
                    <a:pt x="304998" y="1016292"/>
                  </a:lnTo>
                  <a:lnTo>
                    <a:pt x="347569" y="1034294"/>
                  </a:lnTo>
                  <a:lnTo>
                    <a:pt x="391928" y="1048623"/>
                  </a:lnTo>
                  <a:lnTo>
                    <a:pt x="437886" y="1059092"/>
                  </a:lnTo>
                  <a:lnTo>
                    <a:pt x="485255" y="1065511"/>
                  </a:lnTo>
                  <a:lnTo>
                    <a:pt x="513957" y="1066800"/>
                  </a:lnTo>
                </a:path>
              </a:pathLst>
            </a:custGeom>
            <a:ln w="152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047447" y="0"/>
            <a:ext cx="5892165" cy="9806940"/>
            <a:chOff x="2047447" y="0"/>
            <a:chExt cx="5892165" cy="9806940"/>
          </a:xfrm>
        </p:grpSpPr>
        <p:sp>
          <p:nvSpPr>
            <p:cNvPr id="9" name="object 9"/>
            <p:cNvSpPr/>
            <p:nvPr/>
          </p:nvSpPr>
          <p:spPr>
            <a:xfrm>
              <a:off x="2783722" y="4132985"/>
              <a:ext cx="4205605" cy="3714750"/>
            </a:xfrm>
            <a:custGeom>
              <a:avLst/>
              <a:gdLst/>
              <a:ahLst/>
              <a:cxnLst/>
              <a:rect l="l" t="t" r="r" b="b"/>
              <a:pathLst>
                <a:path w="4205605" h="3714750">
                  <a:moveTo>
                    <a:pt x="1227395" y="3714749"/>
                  </a:moveTo>
                  <a:lnTo>
                    <a:pt x="1141820" y="3702542"/>
                  </a:lnTo>
                  <a:lnTo>
                    <a:pt x="1095099" y="3686641"/>
                  </a:lnTo>
                  <a:lnTo>
                    <a:pt x="1050988" y="3664928"/>
                  </a:lnTo>
                  <a:lnTo>
                    <a:pt x="1010038" y="3637720"/>
                  </a:lnTo>
                  <a:lnTo>
                    <a:pt x="972799" y="3605334"/>
                  </a:lnTo>
                  <a:lnTo>
                    <a:pt x="939820" y="3568085"/>
                  </a:lnTo>
                  <a:lnTo>
                    <a:pt x="911653" y="3526290"/>
                  </a:lnTo>
                  <a:lnTo>
                    <a:pt x="51076" y="2047173"/>
                  </a:lnTo>
                  <a:lnTo>
                    <a:pt x="28730" y="2002095"/>
                  </a:lnTo>
                  <a:lnTo>
                    <a:pt x="12768" y="1955080"/>
                  </a:lnTo>
                  <a:lnTo>
                    <a:pt x="3192" y="1906773"/>
                  </a:lnTo>
                  <a:lnTo>
                    <a:pt x="0" y="1857821"/>
                  </a:lnTo>
                  <a:lnTo>
                    <a:pt x="3192" y="1808868"/>
                  </a:lnTo>
                  <a:lnTo>
                    <a:pt x="12769" y="1760561"/>
                  </a:lnTo>
                  <a:lnTo>
                    <a:pt x="28730" y="1713546"/>
                  </a:lnTo>
                  <a:lnTo>
                    <a:pt x="51076" y="1668469"/>
                  </a:lnTo>
                  <a:lnTo>
                    <a:pt x="911653" y="189351"/>
                  </a:lnTo>
                  <a:lnTo>
                    <a:pt x="939820" y="147557"/>
                  </a:lnTo>
                  <a:lnTo>
                    <a:pt x="972799" y="110308"/>
                  </a:lnTo>
                  <a:lnTo>
                    <a:pt x="1010038" y="77921"/>
                  </a:lnTo>
                  <a:lnTo>
                    <a:pt x="1050988" y="50713"/>
                  </a:lnTo>
                  <a:lnTo>
                    <a:pt x="1095099" y="29001"/>
                  </a:lnTo>
                  <a:lnTo>
                    <a:pt x="1141820" y="13100"/>
                  </a:lnTo>
                  <a:lnTo>
                    <a:pt x="1190600" y="3327"/>
                  </a:lnTo>
                  <a:lnTo>
                    <a:pt x="1240890" y="0"/>
                  </a:lnTo>
                  <a:lnTo>
                    <a:pt x="2964581" y="0"/>
                  </a:lnTo>
                  <a:lnTo>
                    <a:pt x="3014871" y="3327"/>
                  </a:lnTo>
                  <a:lnTo>
                    <a:pt x="3063652" y="13100"/>
                  </a:lnTo>
                  <a:lnTo>
                    <a:pt x="3110373" y="29001"/>
                  </a:lnTo>
                  <a:lnTo>
                    <a:pt x="3154483" y="50713"/>
                  </a:lnTo>
                  <a:lnTo>
                    <a:pt x="3195434" y="77921"/>
                  </a:lnTo>
                  <a:lnTo>
                    <a:pt x="3232673" y="110308"/>
                  </a:lnTo>
                  <a:lnTo>
                    <a:pt x="3265651" y="147557"/>
                  </a:lnTo>
                  <a:lnTo>
                    <a:pt x="3293818" y="189351"/>
                  </a:lnTo>
                  <a:lnTo>
                    <a:pt x="4154396" y="1668469"/>
                  </a:lnTo>
                  <a:lnTo>
                    <a:pt x="4176742" y="1713546"/>
                  </a:lnTo>
                  <a:lnTo>
                    <a:pt x="4192703" y="1760562"/>
                  </a:lnTo>
                  <a:lnTo>
                    <a:pt x="4202280" y="1808868"/>
                  </a:lnTo>
                  <a:lnTo>
                    <a:pt x="4205472" y="1857821"/>
                  </a:lnTo>
                  <a:lnTo>
                    <a:pt x="4202280" y="1906773"/>
                  </a:lnTo>
                  <a:lnTo>
                    <a:pt x="4192703" y="1955080"/>
                  </a:lnTo>
                  <a:lnTo>
                    <a:pt x="4176742" y="2002095"/>
                  </a:lnTo>
                  <a:lnTo>
                    <a:pt x="4154396" y="2047173"/>
                  </a:lnTo>
                  <a:lnTo>
                    <a:pt x="3293818" y="3526290"/>
                  </a:lnTo>
                  <a:lnTo>
                    <a:pt x="3265651" y="3568085"/>
                  </a:lnTo>
                  <a:lnTo>
                    <a:pt x="3232673" y="3605334"/>
                  </a:lnTo>
                  <a:lnTo>
                    <a:pt x="3195434" y="3637720"/>
                  </a:lnTo>
                  <a:lnTo>
                    <a:pt x="3154483" y="3664928"/>
                  </a:lnTo>
                  <a:lnTo>
                    <a:pt x="3110373" y="3686641"/>
                  </a:lnTo>
                  <a:lnTo>
                    <a:pt x="3063652" y="3702542"/>
                  </a:lnTo>
                  <a:lnTo>
                    <a:pt x="3014871" y="3712314"/>
                  </a:lnTo>
                  <a:lnTo>
                    <a:pt x="2978077" y="3714749"/>
                  </a:lnTo>
                </a:path>
              </a:pathLst>
            </a:custGeom>
            <a:ln w="266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9138" y="4529613"/>
              <a:ext cx="5810249" cy="52768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2822" y="5263320"/>
              <a:ext cx="4220856" cy="37951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9054" y="5530337"/>
              <a:ext cx="3692688" cy="32728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447" y="0"/>
              <a:ext cx="5810249" cy="50729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1131" y="529775"/>
              <a:ext cx="4220856" cy="37951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7364" y="796792"/>
              <a:ext cx="3692688" cy="3272819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9037541" y="1561587"/>
            <a:ext cx="8035925" cy="27305"/>
          </a:xfrm>
          <a:custGeom>
            <a:avLst/>
            <a:gdLst/>
            <a:ahLst/>
            <a:cxnLst/>
            <a:rect l="l" t="t" r="r" b="b"/>
            <a:pathLst>
              <a:path w="8035925" h="27305">
                <a:moveTo>
                  <a:pt x="0" y="27071"/>
                </a:moveTo>
                <a:lnTo>
                  <a:pt x="803531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957221"/>
            <a:ext cx="4980990" cy="3329777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8909957" y="2007758"/>
            <a:ext cx="1219200" cy="1219200"/>
            <a:chOff x="8909957" y="2007758"/>
            <a:chExt cx="1219200" cy="1219200"/>
          </a:xfrm>
        </p:grpSpPr>
        <p:sp>
          <p:nvSpPr>
            <p:cNvPr id="19" name="object 19"/>
            <p:cNvSpPr/>
            <p:nvPr/>
          </p:nvSpPr>
          <p:spPr>
            <a:xfrm>
              <a:off x="8986157" y="2083959"/>
              <a:ext cx="1068070" cy="1068070"/>
            </a:xfrm>
            <a:custGeom>
              <a:avLst/>
              <a:gdLst/>
              <a:ahLst/>
              <a:cxnLst/>
              <a:rect l="l" t="t" r="r" b="b"/>
              <a:pathLst>
                <a:path w="1068070" h="1068070">
                  <a:moveTo>
                    <a:pt x="533912" y="1067823"/>
                  </a:moveTo>
                  <a:lnTo>
                    <a:pt x="485315" y="1065641"/>
                  </a:lnTo>
                  <a:lnTo>
                    <a:pt x="437940" y="1059221"/>
                  </a:lnTo>
                  <a:lnTo>
                    <a:pt x="391976" y="1048752"/>
                  </a:lnTo>
                  <a:lnTo>
                    <a:pt x="347612" y="1034421"/>
                  </a:lnTo>
                  <a:lnTo>
                    <a:pt x="305036" y="1016417"/>
                  </a:lnTo>
                  <a:lnTo>
                    <a:pt x="264436" y="994929"/>
                  </a:lnTo>
                  <a:lnTo>
                    <a:pt x="226001" y="970145"/>
                  </a:lnTo>
                  <a:lnTo>
                    <a:pt x="189919" y="942254"/>
                  </a:lnTo>
                  <a:lnTo>
                    <a:pt x="156379" y="911444"/>
                  </a:lnTo>
                  <a:lnTo>
                    <a:pt x="125569" y="877904"/>
                  </a:lnTo>
                  <a:lnTo>
                    <a:pt x="97678" y="841822"/>
                  </a:lnTo>
                  <a:lnTo>
                    <a:pt x="72894" y="803387"/>
                  </a:lnTo>
                  <a:lnTo>
                    <a:pt x="51406" y="762787"/>
                  </a:lnTo>
                  <a:lnTo>
                    <a:pt x="33402" y="720211"/>
                  </a:lnTo>
                  <a:lnTo>
                    <a:pt x="19071" y="675846"/>
                  </a:lnTo>
                  <a:lnTo>
                    <a:pt x="8602" y="629883"/>
                  </a:lnTo>
                  <a:lnTo>
                    <a:pt x="2181" y="582508"/>
                  </a:lnTo>
                  <a:lnTo>
                    <a:pt x="0" y="533911"/>
                  </a:lnTo>
                  <a:lnTo>
                    <a:pt x="2181" y="485315"/>
                  </a:lnTo>
                  <a:lnTo>
                    <a:pt x="8602" y="437940"/>
                  </a:lnTo>
                  <a:lnTo>
                    <a:pt x="19071" y="391976"/>
                  </a:lnTo>
                  <a:lnTo>
                    <a:pt x="33402" y="347612"/>
                  </a:lnTo>
                  <a:lnTo>
                    <a:pt x="51406" y="305036"/>
                  </a:lnTo>
                  <a:lnTo>
                    <a:pt x="72894" y="264436"/>
                  </a:lnTo>
                  <a:lnTo>
                    <a:pt x="97678" y="226001"/>
                  </a:lnTo>
                  <a:lnTo>
                    <a:pt x="125569" y="189919"/>
                  </a:lnTo>
                  <a:lnTo>
                    <a:pt x="156379" y="156379"/>
                  </a:lnTo>
                  <a:lnTo>
                    <a:pt x="189919" y="125569"/>
                  </a:lnTo>
                  <a:lnTo>
                    <a:pt x="226001" y="97678"/>
                  </a:lnTo>
                  <a:lnTo>
                    <a:pt x="264436" y="72894"/>
                  </a:lnTo>
                  <a:lnTo>
                    <a:pt x="305036" y="51406"/>
                  </a:lnTo>
                  <a:lnTo>
                    <a:pt x="347612" y="33402"/>
                  </a:lnTo>
                  <a:lnTo>
                    <a:pt x="391976" y="19071"/>
                  </a:lnTo>
                  <a:lnTo>
                    <a:pt x="437940" y="8602"/>
                  </a:lnTo>
                  <a:lnTo>
                    <a:pt x="485315" y="2181"/>
                  </a:lnTo>
                  <a:lnTo>
                    <a:pt x="533912" y="0"/>
                  </a:lnTo>
                  <a:lnTo>
                    <a:pt x="582508" y="2181"/>
                  </a:lnTo>
                  <a:lnTo>
                    <a:pt x="629883" y="8602"/>
                  </a:lnTo>
                  <a:lnTo>
                    <a:pt x="675846" y="19071"/>
                  </a:lnTo>
                  <a:lnTo>
                    <a:pt x="720211" y="33402"/>
                  </a:lnTo>
                  <a:lnTo>
                    <a:pt x="762787" y="51406"/>
                  </a:lnTo>
                  <a:lnTo>
                    <a:pt x="803387" y="72894"/>
                  </a:lnTo>
                  <a:lnTo>
                    <a:pt x="841822" y="97678"/>
                  </a:lnTo>
                  <a:lnTo>
                    <a:pt x="877904" y="125569"/>
                  </a:lnTo>
                  <a:lnTo>
                    <a:pt x="911444" y="156379"/>
                  </a:lnTo>
                  <a:lnTo>
                    <a:pt x="942254" y="189919"/>
                  </a:lnTo>
                  <a:lnTo>
                    <a:pt x="970145" y="226001"/>
                  </a:lnTo>
                  <a:lnTo>
                    <a:pt x="994929" y="264436"/>
                  </a:lnTo>
                  <a:lnTo>
                    <a:pt x="1016417" y="305036"/>
                  </a:lnTo>
                  <a:lnTo>
                    <a:pt x="1034420" y="347612"/>
                  </a:lnTo>
                  <a:lnTo>
                    <a:pt x="1048751" y="391976"/>
                  </a:lnTo>
                  <a:lnTo>
                    <a:pt x="1059221" y="437940"/>
                  </a:lnTo>
                  <a:lnTo>
                    <a:pt x="1065641" y="485315"/>
                  </a:lnTo>
                  <a:lnTo>
                    <a:pt x="1067823" y="533911"/>
                  </a:lnTo>
                  <a:lnTo>
                    <a:pt x="1065641" y="582508"/>
                  </a:lnTo>
                  <a:lnTo>
                    <a:pt x="1059221" y="629883"/>
                  </a:lnTo>
                  <a:lnTo>
                    <a:pt x="1048751" y="675846"/>
                  </a:lnTo>
                  <a:lnTo>
                    <a:pt x="1034420" y="720211"/>
                  </a:lnTo>
                  <a:lnTo>
                    <a:pt x="1016417" y="762787"/>
                  </a:lnTo>
                  <a:lnTo>
                    <a:pt x="994929" y="803387"/>
                  </a:lnTo>
                  <a:lnTo>
                    <a:pt x="970145" y="841822"/>
                  </a:lnTo>
                  <a:lnTo>
                    <a:pt x="942254" y="877904"/>
                  </a:lnTo>
                  <a:lnTo>
                    <a:pt x="911444" y="911444"/>
                  </a:lnTo>
                  <a:lnTo>
                    <a:pt x="877904" y="942254"/>
                  </a:lnTo>
                  <a:lnTo>
                    <a:pt x="841822" y="970145"/>
                  </a:lnTo>
                  <a:lnTo>
                    <a:pt x="803387" y="994929"/>
                  </a:lnTo>
                  <a:lnTo>
                    <a:pt x="762787" y="1016417"/>
                  </a:lnTo>
                  <a:lnTo>
                    <a:pt x="720211" y="1034421"/>
                  </a:lnTo>
                  <a:lnTo>
                    <a:pt x="675846" y="1048752"/>
                  </a:lnTo>
                  <a:lnTo>
                    <a:pt x="629883" y="1059221"/>
                  </a:lnTo>
                  <a:lnTo>
                    <a:pt x="582508" y="1065641"/>
                  </a:lnTo>
                  <a:lnTo>
                    <a:pt x="533912" y="1067823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86157" y="2083958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53735" y="1066799"/>
                  </a:moveTo>
                  <a:lnTo>
                    <a:pt x="629805" y="1059091"/>
                  </a:lnTo>
                  <a:lnTo>
                    <a:pt x="675763" y="1048623"/>
                  </a:lnTo>
                  <a:lnTo>
                    <a:pt x="720122" y="1034294"/>
                  </a:lnTo>
                  <a:lnTo>
                    <a:pt x="762693" y="1016292"/>
                  </a:lnTo>
                  <a:lnTo>
                    <a:pt x="803288" y="994807"/>
                  </a:lnTo>
                  <a:lnTo>
                    <a:pt x="841719" y="970026"/>
                  </a:lnTo>
                  <a:lnTo>
                    <a:pt x="877796" y="942139"/>
                  </a:lnTo>
                  <a:lnTo>
                    <a:pt x="911332" y="911333"/>
                  </a:lnTo>
                  <a:lnTo>
                    <a:pt x="942138" y="877797"/>
                  </a:lnTo>
                  <a:lnTo>
                    <a:pt x="970026" y="841719"/>
                  </a:lnTo>
                  <a:lnTo>
                    <a:pt x="994807" y="803289"/>
                  </a:lnTo>
                  <a:lnTo>
                    <a:pt x="1016292" y="762694"/>
                  </a:lnTo>
                  <a:lnTo>
                    <a:pt x="1034294" y="720122"/>
                  </a:lnTo>
                  <a:lnTo>
                    <a:pt x="1048623" y="675764"/>
                  </a:lnTo>
                  <a:lnTo>
                    <a:pt x="1059091" y="629806"/>
                  </a:lnTo>
                  <a:lnTo>
                    <a:pt x="1065511" y="582437"/>
                  </a:lnTo>
                  <a:lnTo>
                    <a:pt x="1066799" y="553737"/>
                  </a:lnTo>
                </a:path>
                <a:path w="1066800" h="1066800">
                  <a:moveTo>
                    <a:pt x="1066799" y="513955"/>
                  </a:moveTo>
                  <a:lnTo>
                    <a:pt x="1059091" y="437886"/>
                  </a:lnTo>
                  <a:lnTo>
                    <a:pt x="1048623" y="391928"/>
                  </a:lnTo>
                  <a:lnTo>
                    <a:pt x="1034294" y="347570"/>
                  </a:lnTo>
                  <a:lnTo>
                    <a:pt x="1016292" y="304998"/>
                  </a:lnTo>
                  <a:lnTo>
                    <a:pt x="994807" y="264403"/>
                  </a:lnTo>
                  <a:lnTo>
                    <a:pt x="970026" y="225973"/>
                  </a:lnTo>
                  <a:lnTo>
                    <a:pt x="942138" y="189895"/>
                  </a:lnTo>
                  <a:lnTo>
                    <a:pt x="911332" y="156359"/>
                  </a:lnTo>
                  <a:lnTo>
                    <a:pt x="877796" y="125553"/>
                  </a:lnTo>
                  <a:lnTo>
                    <a:pt x="841719" y="97666"/>
                  </a:lnTo>
                  <a:lnTo>
                    <a:pt x="803288" y="72885"/>
                  </a:lnTo>
                  <a:lnTo>
                    <a:pt x="762693" y="51400"/>
                  </a:lnTo>
                  <a:lnTo>
                    <a:pt x="720122" y="33398"/>
                  </a:lnTo>
                  <a:lnTo>
                    <a:pt x="675763" y="19069"/>
                  </a:lnTo>
                  <a:lnTo>
                    <a:pt x="629805" y="8600"/>
                  </a:lnTo>
                  <a:lnTo>
                    <a:pt x="582437" y="2181"/>
                  </a:lnTo>
                  <a:lnTo>
                    <a:pt x="533846" y="0"/>
                  </a:lnTo>
                  <a:lnTo>
                    <a:pt x="485255" y="2181"/>
                  </a:lnTo>
                  <a:lnTo>
                    <a:pt x="437886" y="8601"/>
                  </a:lnTo>
                  <a:lnTo>
                    <a:pt x="391928" y="19069"/>
                  </a:lnTo>
                  <a:lnTo>
                    <a:pt x="347569" y="33398"/>
                  </a:lnTo>
                  <a:lnTo>
                    <a:pt x="304998" y="51400"/>
                  </a:lnTo>
                  <a:lnTo>
                    <a:pt x="264403" y="72885"/>
                  </a:lnTo>
                  <a:lnTo>
                    <a:pt x="225973" y="97666"/>
                  </a:lnTo>
                  <a:lnTo>
                    <a:pt x="189895" y="125554"/>
                  </a:lnTo>
                  <a:lnTo>
                    <a:pt x="156359" y="156360"/>
                  </a:lnTo>
                  <a:lnTo>
                    <a:pt x="125553" y="189896"/>
                  </a:lnTo>
                  <a:lnTo>
                    <a:pt x="97666" y="225973"/>
                  </a:lnTo>
                  <a:lnTo>
                    <a:pt x="72885" y="264404"/>
                  </a:lnTo>
                  <a:lnTo>
                    <a:pt x="51400" y="304999"/>
                  </a:lnTo>
                  <a:lnTo>
                    <a:pt x="33398" y="347570"/>
                  </a:lnTo>
                  <a:lnTo>
                    <a:pt x="19069" y="391928"/>
                  </a:lnTo>
                  <a:lnTo>
                    <a:pt x="8600" y="437886"/>
                  </a:lnTo>
                  <a:lnTo>
                    <a:pt x="2181" y="485255"/>
                  </a:lnTo>
                  <a:lnTo>
                    <a:pt x="0" y="533846"/>
                  </a:lnTo>
                  <a:lnTo>
                    <a:pt x="2181" y="582437"/>
                  </a:lnTo>
                  <a:lnTo>
                    <a:pt x="8600" y="629805"/>
                  </a:lnTo>
                  <a:lnTo>
                    <a:pt x="19069" y="675763"/>
                  </a:lnTo>
                  <a:lnTo>
                    <a:pt x="33398" y="720122"/>
                  </a:lnTo>
                  <a:lnTo>
                    <a:pt x="51400" y="762693"/>
                  </a:lnTo>
                  <a:lnTo>
                    <a:pt x="72885" y="803288"/>
                  </a:lnTo>
                  <a:lnTo>
                    <a:pt x="97666" y="841719"/>
                  </a:lnTo>
                  <a:lnTo>
                    <a:pt x="125553" y="877796"/>
                  </a:lnTo>
                  <a:lnTo>
                    <a:pt x="156359" y="911332"/>
                  </a:lnTo>
                  <a:lnTo>
                    <a:pt x="189895" y="942138"/>
                  </a:lnTo>
                  <a:lnTo>
                    <a:pt x="225973" y="970026"/>
                  </a:lnTo>
                  <a:lnTo>
                    <a:pt x="264403" y="994807"/>
                  </a:lnTo>
                  <a:lnTo>
                    <a:pt x="304998" y="1016292"/>
                  </a:lnTo>
                  <a:lnTo>
                    <a:pt x="347569" y="1034294"/>
                  </a:lnTo>
                  <a:lnTo>
                    <a:pt x="391928" y="1048623"/>
                  </a:lnTo>
                  <a:lnTo>
                    <a:pt x="437886" y="1059091"/>
                  </a:lnTo>
                  <a:lnTo>
                    <a:pt x="485255" y="1065511"/>
                  </a:lnTo>
                  <a:lnTo>
                    <a:pt x="513957" y="1066799"/>
                  </a:lnTo>
                </a:path>
              </a:pathLst>
            </a:custGeom>
            <a:ln w="152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8961342" y="6029820"/>
            <a:ext cx="1219200" cy="1219200"/>
            <a:chOff x="8961342" y="6029820"/>
            <a:chExt cx="1219200" cy="1219200"/>
          </a:xfrm>
        </p:grpSpPr>
        <p:sp>
          <p:nvSpPr>
            <p:cNvPr id="22" name="object 22"/>
            <p:cNvSpPr/>
            <p:nvPr/>
          </p:nvSpPr>
          <p:spPr>
            <a:xfrm>
              <a:off x="9037541" y="6106020"/>
              <a:ext cx="1068070" cy="1068070"/>
            </a:xfrm>
            <a:custGeom>
              <a:avLst/>
              <a:gdLst/>
              <a:ahLst/>
              <a:cxnLst/>
              <a:rect l="l" t="t" r="r" b="b"/>
              <a:pathLst>
                <a:path w="1068070" h="1068070">
                  <a:moveTo>
                    <a:pt x="533911" y="1067824"/>
                  </a:moveTo>
                  <a:lnTo>
                    <a:pt x="485314" y="1065642"/>
                  </a:lnTo>
                  <a:lnTo>
                    <a:pt x="437940" y="1059222"/>
                  </a:lnTo>
                  <a:lnTo>
                    <a:pt x="391976" y="1048752"/>
                  </a:lnTo>
                  <a:lnTo>
                    <a:pt x="347612" y="1034421"/>
                  </a:lnTo>
                  <a:lnTo>
                    <a:pt x="305036" y="1016417"/>
                  </a:lnTo>
                  <a:lnTo>
                    <a:pt x="264436" y="994929"/>
                  </a:lnTo>
                  <a:lnTo>
                    <a:pt x="226000" y="970145"/>
                  </a:lnTo>
                  <a:lnTo>
                    <a:pt x="189919" y="942254"/>
                  </a:lnTo>
                  <a:lnTo>
                    <a:pt x="156378" y="911444"/>
                  </a:lnTo>
                  <a:lnTo>
                    <a:pt x="125569" y="877904"/>
                  </a:lnTo>
                  <a:lnTo>
                    <a:pt x="97678" y="841822"/>
                  </a:lnTo>
                  <a:lnTo>
                    <a:pt x="72894" y="803387"/>
                  </a:lnTo>
                  <a:lnTo>
                    <a:pt x="51406" y="762787"/>
                  </a:lnTo>
                  <a:lnTo>
                    <a:pt x="33402" y="720211"/>
                  </a:lnTo>
                  <a:lnTo>
                    <a:pt x="19071" y="675847"/>
                  </a:lnTo>
                  <a:lnTo>
                    <a:pt x="8602" y="629883"/>
                  </a:lnTo>
                  <a:lnTo>
                    <a:pt x="2181" y="582509"/>
                  </a:lnTo>
                  <a:lnTo>
                    <a:pt x="0" y="533912"/>
                  </a:lnTo>
                  <a:lnTo>
                    <a:pt x="2181" y="485315"/>
                  </a:lnTo>
                  <a:lnTo>
                    <a:pt x="8602" y="437940"/>
                  </a:lnTo>
                  <a:lnTo>
                    <a:pt x="19071" y="391977"/>
                  </a:lnTo>
                  <a:lnTo>
                    <a:pt x="33402" y="347612"/>
                  </a:lnTo>
                  <a:lnTo>
                    <a:pt x="51406" y="305036"/>
                  </a:lnTo>
                  <a:lnTo>
                    <a:pt x="72894" y="264436"/>
                  </a:lnTo>
                  <a:lnTo>
                    <a:pt x="97678" y="226001"/>
                  </a:lnTo>
                  <a:lnTo>
                    <a:pt x="125569" y="189919"/>
                  </a:lnTo>
                  <a:lnTo>
                    <a:pt x="156378" y="156379"/>
                  </a:lnTo>
                  <a:lnTo>
                    <a:pt x="189919" y="125569"/>
                  </a:lnTo>
                  <a:lnTo>
                    <a:pt x="226000" y="97678"/>
                  </a:lnTo>
                  <a:lnTo>
                    <a:pt x="264436" y="72894"/>
                  </a:lnTo>
                  <a:lnTo>
                    <a:pt x="305036" y="51406"/>
                  </a:lnTo>
                  <a:lnTo>
                    <a:pt x="347612" y="33402"/>
                  </a:lnTo>
                  <a:lnTo>
                    <a:pt x="391976" y="19071"/>
                  </a:lnTo>
                  <a:lnTo>
                    <a:pt x="437940" y="8602"/>
                  </a:lnTo>
                  <a:lnTo>
                    <a:pt x="485314" y="2181"/>
                  </a:lnTo>
                  <a:lnTo>
                    <a:pt x="533911" y="0"/>
                  </a:lnTo>
                  <a:lnTo>
                    <a:pt x="582508" y="2181"/>
                  </a:lnTo>
                  <a:lnTo>
                    <a:pt x="629883" y="8602"/>
                  </a:lnTo>
                  <a:lnTo>
                    <a:pt x="675846" y="19071"/>
                  </a:lnTo>
                  <a:lnTo>
                    <a:pt x="720211" y="33402"/>
                  </a:lnTo>
                  <a:lnTo>
                    <a:pt x="762787" y="51406"/>
                  </a:lnTo>
                  <a:lnTo>
                    <a:pt x="803387" y="72894"/>
                  </a:lnTo>
                  <a:lnTo>
                    <a:pt x="841822" y="97678"/>
                  </a:lnTo>
                  <a:lnTo>
                    <a:pt x="877904" y="125569"/>
                  </a:lnTo>
                  <a:lnTo>
                    <a:pt x="911444" y="156379"/>
                  </a:lnTo>
                  <a:lnTo>
                    <a:pt x="942254" y="189919"/>
                  </a:lnTo>
                  <a:lnTo>
                    <a:pt x="970145" y="226001"/>
                  </a:lnTo>
                  <a:lnTo>
                    <a:pt x="994929" y="264436"/>
                  </a:lnTo>
                  <a:lnTo>
                    <a:pt x="1016417" y="305036"/>
                  </a:lnTo>
                  <a:lnTo>
                    <a:pt x="1034420" y="347612"/>
                  </a:lnTo>
                  <a:lnTo>
                    <a:pt x="1048751" y="391977"/>
                  </a:lnTo>
                  <a:lnTo>
                    <a:pt x="1059221" y="437940"/>
                  </a:lnTo>
                  <a:lnTo>
                    <a:pt x="1065641" y="485315"/>
                  </a:lnTo>
                  <a:lnTo>
                    <a:pt x="1067823" y="533912"/>
                  </a:lnTo>
                  <a:lnTo>
                    <a:pt x="1065641" y="582509"/>
                  </a:lnTo>
                  <a:lnTo>
                    <a:pt x="1059221" y="629883"/>
                  </a:lnTo>
                  <a:lnTo>
                    <a:pt x="1048751" y="675847"/>
                  </a:lnTo>
                  <a:lnTo>
                    <a:pt x="1034420" y="720211"/>
                  </a:lnTo>
                  <a:lnTo>
                    <a:pt x="1016417" y="762787"/>
                  </a:lnTo>
                  <a:lnTo>
                    <a:pt x="994929" y="803387"/>
                  </a:lnTo>
                  <a:lnTo>
                    <a:pt x="970145" y="841822"/>
                  </a:lnTo>
                  <a:lnTo>
                    <a:pt x="942254" y="877904"/>
                  </a:lnTo>
                  <a:lnTo>
                    <a:pt x="911444" y="911444"/>
                  </a:lnTo>
                  <a:lnTo>
                    <a:pt x="877904" y="942254"/>
                  </a:lnTo>
                  <a:lnTo>
                    <a:pt x="841822" y="970145"/>
                  </a:lnTo>
                  <a:lnTo>
                    <a:pt x="803387" y="994929"/>
                  </a:lnTo>
                  <a:lnTo>
                    <a:pt x="762787" y="1016417"/>
                  </a:lnTo>
                  <a:lnTo>
                    <a:pt x="720211" y="1034421"/>
                  </a:lnTo>
                  <a:lnTo>
                    <a:pt x="675846" y="1048752"/>
                  </a:lnTo>
                  <a:lnTo>
                    <a:pt x="629883" y="1059222"/>
                  </a:lnTo>
                  <a:lnTo>
                    <a:pt x="582508" y="1065642"/>
                  </a:lnTo>
                  <a:lnTo>
                    <a:pt x="533911" y="1067824"/>
                  </a:lnTo>
                  <a:close/>
                </a:path>
              </a:pathLst>
            </a:custGeom>
            <a:solidFill>
              <a:srgbClr val="F2A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37542" y="6106020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53735" y="1066799"/>
                  </a:moveTo>
                  <a:lnTo>
                    <a:pt x="629805" y="1059092"/>
                  </a:lnTo>
                  <a:lnTo>
                    <a:pt x="675763" y="1048623"/>
                  </a:lnTo>
                  <a:lnTo>
                    <a:pt x="720122" y="1034294"/>
                  </a:lnTo>
                  <a:lnTo>
                    <a:pt x="762693" y="1016292"/>
                  </a:lnTo>
                  <a:lnTo>
                    <a:pt x="803288" y="994807"/>
                  </a:lnTo>
                  <a:lnTo>
                    <a:pt x="841719" y="970026"/>
                  </a:lnTo>
                  <a:lnTo>
                    <a:pt x="877796" y="942139"/>
                  </a:lnTo>
                  <a:lnTo>
                    <a:pt x="911332" y="911333"/>
                  </a:lnTo>
                  <a:lnTo>
                    <a:pt x="942138" y="877797"/>
                  </a:lnTo>
                  <a:lnTo>
                    <a:pt x="970026" y="841719"/>
                  </a:lnTo>
                  <a:lnTo>
                    <a:pt x="994807" y="803289"/>
                  </a:lnTo>
                  <a:lnTo>
                    <a:pt x="1016292" y="762693"/>
                  </a:lnTo>
                  <a:lnTo>
                    <a:pt x="1034293" y="720122"/>
                  </a:lnTo>
                  <a:lnTo>
                    <a:pt x="1048623" y="675763"/>
                  </a:lnTo>
                  <a:lnTo>
                    <a:pt x="1059091" y="629806"/>
                  </a:lnTo>
                  <a:lnTo>
                    <a:pt x="1065511" y="582437"/>
                  </a:lnTo>
                  <a:lnTo>
                    <a:pt x="1066799" y="553730"/>
                  </a:lnTo>
                </a:path>
                <a:path w="1066800" h="1066800">
                  <a:moveTo>
                    <a:pt x="1066799" y="513962"/>
                  </a:moveTo>
                  <a:lnTo>
                    <a:pt x="1059091" y="437886"/>
                  </a:lnTo>
                  <a:lnTo>
                    <a:pt x="1048623" y="391928"/>
                  </a:lnTo>
                  <a:lnTo>
                    <a:pt x="1034293" y="347570"/>
                  </a:lnTo>
                  <a:lnTo>
                    <a:pt x="1016292" y="304998"/>
                  </a:lnTo>
                  <a:lnTo>
                    <a:pt x="994806" y="264403"/>
                  </a:lnTo>
                  <a:lnTo>
                    <a:pt x="970026" y="225973"/>
                  </a:lnTo>
                  <a:lnTo>
                    <a:pt x="942138" y="189895"/>
                  </a:lnTo>
                  <a:lnTo>
                    <a:pt x="911332" y="156359"/>
                  </a:lnTo>
                  <a:lnTo>
                    <a:pt x="877796" y="125553"/>
                  </a:lnTo>
                  <a:lnTo>
                    <a:pt x="841719" y="97666"/>
                  </a:lnTo>
                  <a:lnTo>
                    <a:pt x="803288" y="72885"/>
                  </a:lnTo>
                  <a:lnTo>
                    <a:pt x="762693" y="51400"/>
                  </a:lnTo>
                  <a:lnTo>
                    <a:pt x="720122" y="33398"/>
                  </a:lnTo>
                  <a:lnTo>
                    <a:pt x="675763" y="19069"/>
                  </a:lnTo>
                  <a:lnTo>
                    <a:pt x="629805" y="8601"/>
                  </a:lnTo>
                  <a:lnTo>
                    <a:pt x="582437" y="2181"/>
                  </a:lnTo>
                  <a:lnTo>
                    <a:pt x="533846" y="0"/>
                  </a:lnTo>
                  <a:lnTo>
                    <a:pt x="485255" y="2181"/>
                  </a:lnTo>
                  <a:lnTo>
                    <a:pt x="437886" y="8601"/>
                  </a:lnTo>
                  <a:lnTo>
                    <a:pt x="391928" y="19069"/>
                  </a:lnTo>
                  <a:lnTo>
                    <a:pt x="347569" y="33398"/>
                  </a:lnTo>
                  <a:lnTo>
                    <a:pt x="304998" y="51400"/>
                  </a:lnTo>
                  <a:lnTo>
                    <a:pt x="264403" y="72885"/>
                  </a:lnTo>
                  <a:lnTo>
                    <a:pt x="225973" y="97666"/>
                  </a:lnTo>
                  <a:lnTo>
                    <a:pt x="189895" y="125554"/>
                  </a:lnTo>
                  <a:lnTo>
                    <a:pt x="156359" y="156360"/>
                  </a:lnTo>
                  <a:lnTo>
                    <a:pt x="125553" y="189896"/>
                  </a:lnTo>
                  <a:lnTo>
                    <a:pt x="97666" y="225973"/>
                  </a:lnTo>
                  <a:lnTo>
                    <a:pt x="72885" y="264403"/>
                  </a:lnTo>
                  <a:lnTo>
                    <a:pt x="51400" y="304999"/>
                  </a:lnTo>
                  <a:lnTo>
                    <a:pt x="33398" y="347570"/>
                  </a:lnTo>
                  <a:lnTo>
                    <a:pt x="19069" y="391928"/>
                  </a:lnTo>
                  <a:lnTo>
                    <a:pt x="8601" y="437886"/>
                  </a:lnTo>
                  <a:lnTo>
                    <a:pt x="2181" y="485255"/>
                  </a:lnTo>
                  <a:lnTo>
                    <a:pt x="0" y="533846"/>
                  </a:lnTo>
                  <a:lnTo>
                    <a:pt x="2181" y="582437"/>
                  </a:lnTo>
                  <a:lnTo>
                    <a:pt x="8600" y="629805"/>
                  </a:lnTo>
                  <a:lnTo>
                    <a:pt x="19069" y="675763"/>
                  </a:lnTo>
                  <a:lnTo>
                    <a:pt x="33398" y="720122"/>
                  </a:lnTo>
                  <a:lnTo>
                    <a:pt x="51400" y="762693"/>
                  </a:lnTo>
                  <a:lnTo>
                    <a:pt x="72885" y="803288"/>
                  </a:lnTo>
                  <a:lnTo>
                    <a:pt x="97666" y="841719"/>
                  </a:lnTo>
                  <a:lnTo>
                    <a:pt x="125553" y="877796"/>
                  </a:lnTo>
                  <a:lnTo>
                    <a:pt x="156359" y="911332"/>
                  </a:lnTo>
                  <a:lnTo>
                    <a:pt x="189895" y="942138"/>
                  </a:lnTo>
                  <a:lnTo>
                    <a:pt x="225973" y="970026"/>
                  </a:lnTo>
                  <a:lnTo>
                    <a:pt x="264403" y="994807"/>
                  </a:lnTo>
                  <a:lnTo>
                    <a:pt x="304998" y="1016292"/>
                  </a:lnTo>
                  <a:lnTo>
                    <a:pt x="347569" y="1034294"/>
                  </a:lnTo>
                  <a:lnTo>
                    <a:pt x="391928" y="1048623"/>
                  </a:lnTo>
                  <a:lnTo>
                    <a:pt x="437886" y="1059092"/>
                  </a:lnTo>
                  <a:lnTo>
                    <a:pt x="485255" y="1065511"/>
                  </a:lnTo>
                  <a:lnTo>
                    <a:pt x="513956" y="1066800"/>
                  </a:lnTo>
                </a:path>
              </a:pathLst>
            </a:custGeom>
            <a:ln w="152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9218965" y="2302179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359825" y="39211"/>
                </a:moveTo>
                <a:lnTo>
                  <a:pt x="242336" y="39211"/>
                </a:lnTo>
                <a:lnTo>
                  <a:pt x="259353" y="37256"/>
                </a:lnTo>
                <a:lnTo>
                  <a:pt x="272771" y="26604"/>
                </a:lnTo>
                <a:lnTo>
                  <a:pt x="278216" y="9063"/>
                </a:lnTo>
                <a:lnTo>
                  <a:pt x="278217" y="4055"/>
                </a:lnTo>
                <a:lnTo>
                  <a:pt x="282274" y="0"/>
                </a:lnTo>
                <a:lnTo>
                  <a:pt x="319881" y="0"/>
                </a:lnTo>
                <a:lnTo>
                  <a:pt x="323941" y="4055"/>
                </a:lnTo>
                <a:lnTo>
                  <a:pt x="323941" y="9063"/>
                </a:lnTo>
                <a:lnTo>
                  <a:pt x="329385" y="26604"/>
                </a:lnTo>
                <a:lnTo>
                  <a:pt x="342804" y="37256"/>
                </a:lnTo>
                <a:lnTo>
                  <a:pt x="359825" y="39211"/>
                </a:lnTo>
                <a:close/>
              </a:path>
              <a:path w="600075" h="600075">
                <a:moveTo>
                  <a:pt x="222540" y="248868"/>
                </a:moveTo>
                <a:lnTo>
                  <a:pt x="216798" y="248868"/>
                </a:lnTo>
                <a:lnTo>
                  <a:pt x="190205" y="222273"/>
                </a:lnTo>
                <a:lnTo>
                  <a:pt x="190205" y="216532"/>
                </a:lnTo>
                <a:lnTo>
                  <a:pt x="193744" y="212993"/>
                </a:lnTo>
                <a:lnTo>
                  <a:pt x="202298" y="196740"/>
                </a:lnTo>
                <a:lnTo>
                  <a:pt x="200343" y="179719"/>
                </a:lnTo>
                <a:lnTo>
                  <a:pt x="189690" y="166300"/>
                </a:lnTo>
                <a:lnTo>
                  <a:pt x="172149" y="160856"/>
                </a:lnTo>
                <a:lnTo>
                  <a:pt x="167141" y="160856"/>
                </a:lnTo>
                <a:lnTo>
                  <a:pt x="163084" y="156798"/>
                </a:lnTo>
                <a:lnTo>
                  <a:pt x="163084" y="119189"/>
                </a:lnTo>
                <a:lnTo>
                  <a:pt x="167141" y="115130"/>
                </a:lnTo>
                <a:lnTo>
                  <a:pt x="172149" y="115130"/>
                </a:lnTo>
                <a:lnTo>
                  <a:pt x="189690" y="109685"/>
                </a:lnTo>
                <a:lnTo>
                  <a:pt x="200342" y="96266"/>
                </a:lnTo>
                <a:lnTo>
                  <a:pt x="202297" y="79245"/>
                </a:lnTo>
                <a:lnTo>
                  <a:pt x="193744" y="62993"/>
                </a:lnTo>
                <a:lnTo>
                  <a:pt x="190205" y="59454"/>
                </a:lnTo>
                <a:lnTo>
                  <a:pt x="190206" y="53712"/>
                </a:lnTo>
                <a:lnTo>
                  <a:pt x="216798" y="27119"/>
                </a:lnTo>
                <a:lnTo>
                  <a:pt x="222538" y="27119"/>
                </a:lnTo>
                <a:lnTo>
                  <a:pt x="226079" y="30658"/>
                </a:lnTo>
                <a:lnTo>
                  <a:pt x="242330" y="39211"/>
                </a:lnTo>
                <a:lnTo>
                  <a:pt x="397451" y="39211"/>
                </a:lnTo>
                <a:lnTo>
                  <a:pt x="411952" y="53712"/>
                </a:lnTo>
                <a:lnTo>
                  <a:pt x="411952" y="59454"/>
                </a:lnTo>
                <a:lnTo>
                  <a:pt x="408414" y="62993"/>
                </a:lnTo>
                <a:lnTo>
                  <a:pt x="403836" y="71690"/>
                </a:lnTo>
                <a:lnTo>
                  <a:pt x="301079" y="71690"/>
                </a:lnTo>
                <a:lnTo>
                  <a:pt x="275270" y="76901"/>
                </a:lnTo>
                <a:lnTo>
                  <a:pt x="254195" y="91110"/>
                </a:lnTo>
                <a:lnTo>
                  <a:pt x="239985" y="112185"/>
                </a:lnTo>
                <a:lnTo>
                  <a:pt x="234775" y="137993"/>
                </a:lnTo>
                <a:lnTo>
                  <a:pt x="239985" y="163801"/>
                </a:lnTo>
                <a:lnTo>
                  <a:pt x="254195" y="184876"/>
                </a:lnTo>
                <a:lnTo>
                  <a:pt x="275270" y="199085"/>
                </a:lnTo>
                <a:lnTo>
                  <a:pt x="301079" y="204296"/>
                </a:lnTo>
                <a:lnTo>
                  <a:pt x="403836" y="204296"/>
                </a:lnTo>
                <a:lnTo>
                  <a:pt x="408414" y="212993"/>
                </a:lnTo>
                <a:lnTo>
                  <a:pt x="411952" y="216532"/>
                </a:lnTo>
                <a:lnTo>
                  <a:pt x="411952" y="222273"/>
                </a:lnTo>
                <a:lnTo>
                  <a:pt x="397466" y="236759"/>
                </a:lnTo>
                <a:lnTo>
                  <a:pt x="242341" y="236759"/>
                </a:lnTo>
                <a:lnTo>
                  <a:pt x="226079" y="245328"/>
                </a:lnTo>
                <a:lnTo>
                  <a:pt x="222540" y="248868"/>
                </a:lnTo>
                <a:close/>
              </a:path>
              <a:path w="600075" h="600075">
                <a:moveTo>
                  <a:pt x="397451" y="39211"/>
                </a:moveTo>
                <a:lnTo>
                  <a:pt x="359825" y="39211"/>
                </a:lnTo>
                <a:lnTo>
                  <a:pt x="376078" y="30658"/>
                </a:lnTo>
                <a:lnTo>
                  <a:pt x="379617" y="27119"/>
                </a:lnTo>
                <a:lnTo>
                  <a:pt x="385358" y="27119"/>
                </a:lnTo>
                <a:lnTo>
                  <a:pt x="397451" y="39211"/>
                </a:lnTo>
                <a:close/>
              </a:path>
              <a:path w="600075" h="600075">
                <a:moveTo>
                  <a:pt x="403836" y="204296"/>
                </a:moveTo>
                <a:lnTo>
                  <a:pt x="301079" y="204296"/>
                </a:lnTo>
                <a:lnTo>
                  <a:pt x="326887" y="199085"/>
                </a:lnTo>
                <a:lnTo>
                  <a:pt x="347962" y="184876"/>
                </a:lnTo>
                <a:lnTo>
                  <a:pt x="362171" y="163801"/>
                </a:lnTo>
                <a:lnTo>
                  <a:pt x="367381" y="137993"/>
                </a:lnTo>
                <a:lnTo>
                  <a:pt x="362171" y="112185"/>
                </a:lnTo>
                <a:lnTo>
                  <a:pt x="347961" y="91110"/>
                </a:lnTo>
                <a:lnTo>
                  <a:pt x="326886" y="76901"/>
                </a:lnTo>
                <a:lnTo>
                  <a:pt x="301079" y="71690"/>
                </a:lnTo>
                <a:lnTo>
                  <a:pt x="403836" y="71690"/>
                </a:lnTo>
                <a:lnTo>
                  <a:pt x="399860" y="79245"/>
                </a:lnTo>
                <a:lnTo>
                  <a:pt x="401815" y="96266"/>
                </a:lnTo>
                <a:lnTo>
                  <a:pt x="412468" y="109685"/>
                </a:lnTo>
                <a:lnTo>
                  <a:pt x="430008" y="115130"/>
                </a:lnTo>
                <a:lnTo>
                  <a:pt x="435016" y="115130"/>
                </a:lnTo>
                <a:lnTo>
                  <a:pt x="439073" y="119189"/>
                </a:lnTo>
                <a:lnTo>
                  <a:pt x="439073" y="156798"/>
                </a:lnTo>
                <a:lnTo>
                  <a:pt x="435016" y="160856"/>
                </a:lnTo>
                <a:lnTo>
                  <a:pt x="430008" y="160856"/>
                </a:lnTo>
                <a:lnTo>
                  <a:pt x="412468" y="166300"/>
                </a:lnTo>
                <a:lnTo>
                  <a:pt x="401815" y="179719"/>
                </a:lnTo>
                <a:lnTo>
                  <a:pt x="399860" y="196740"/>
                </a:lnTo>
                <a:lnTo>
                  <a:pt x="403836" y="204296"/>
                </a:lnTo>
                <a:close/>
              </a:path>
              <a:path w="600075" h="600075">
                <a:moveTo>
                  <a:pt x="98865" y="270027"/>
                </a:moveTo>
                <a:lnTo>
                  <a:pt x="98865" y="133143"/>
                </a:lnTo>
                <a:lnTo>
                  <a:pt x="102797" y="129211"/>
                </a:lnTo>
                <a:lnTo>
                  <a:pt x="145521" y="129211"/>
                </a:lnTo>
                <a:lnTo>
                  <a:pt x="145521" y="146774"/>
                </a:lnTo>
                <a:lnTo>
                  <a:pt x="116428" y="146774"/>
                </a:lnTo>
                <a:lnTo>
                  <a:pt x="116428" y="269621"/>
                </a:lnTo>
                <a:lnTo>
                  <a:pt x="104739" y="269621"/>
                </a:lnTo>
                <a:lnTo>
                  <a:pt x="98865" y="270027"/>
                </a:lnTo>
                <a:close/>
              </a:path>
              <a:path w="600075" h="600075">
                <a:moveTo>
                  <a:pt x="485729" y="258995"/>
                </a:moveTo>
                <a:lnTo>
                  <a:pt x="485729" y="146774"/>
                </a:lnTo>
                <a:lnTo>
                  <a:pt x="456636" y="146774"/>
                </a:lnTo>
                <a:lnTo>
                  <a:pt x="456636" y="129211"/>
                </a:lnTo>
                <a:lnTo>
                  <a:pt x="499361" y="129211"/>
                </a:lnTo>
                <a:lnTo>
                  <a:pt x="503292" y="133143"/>
                </a:lnTo>
                <a:lnTo>
                  <a:pt x="503292" y="257217"/>
                </a:lnTo>
                <a:lnTo>
                  <a:pt x="497312" y="257360"/>
                </a:lnTo>
                <a:lnTo>
                  <a:pt x="491446" y="257964"/>
                </a:lnTo>
                <a:lnTo>
                  <a:pt x="485729" y="258995"/>
                </a:lnTo>
                <a:close/>
              </a:path>
              <a:path w="600075" h="600075">
                <a:moveTo>
                  <a:pt x="319882" y="275986"/>
                </a:moveTo>
                <a:lnTo>
                  <a:pt x="282275" y="275986"/>
                </a:lnTo>
                <a:lnTo>
                  <a:pt x="278216" y="271931"/>
                </a:lnTo>
                <a:lnTo>
                  <a:pt x="278216" y="266923"/>
                </a:lnTo>
                <a:lnTo>
                  <a:pt x="272775" y="249365"/>
                </a:lnTo>
                <a:lnTo>
                  <a:pt x="259362" y="238708"/>
                </a:lnTo>
                <a:lnTo>
                  <a:pt x="242341" y="236759"/>
                </a:lnTo>
                <a:lnTo>
                  <a:pt x="359952" y="236759"/>
                </a:lnTo>
                <a:lnTo>
                  <a:pt x="342988" y="238708"/>
                </a:lnTo>
                <a:lnTo>
                  <a:pt x="342830" y="238708"/>
                </a:lnTo>
                <a:lnTo>
                  <a:pt x="329407" y="249365"/>
                </a:lnTo>
                <a:lnTo>
                  <a:pt x="323941" y="266923"/>
                </a:lnTo>
                <a:lnTo>
                  <a:pt x="323941" y="271931"/>
                </a:lnTo>
                <a:lnTo>
                  <a:pt x="319882" y="275986"/>
                </a:lnTo>
                <a:close/>
              </a:path>
              <a:path w="600075" h="600075">
                <a:moveTo>
                  <a:pt x="385358" y="248868"/>
                </a:moveTo>
                <a:lnTo>
                  <a:pt x="379617" y="248868"/>
                </a:lnTo>
                <a:lnTo>
                  <a:pt x="376078" y="245328"/>
                </a:lnTo>
                <a:lnTo>
                  <a:pt x="359797" y="236759"/>
                </a:lnTo>
                <a:lnTo>
                  <a:pt x="397466" y="236759"/>
                </a:lnTo>
                <a:lnTo>
                  <a:pt x="385358" y="248868"/>
                </a:lnTo>
                <a:close/>
              </a:path>
              <a:path w="600075" h="600075">
                <a:moveTo>
                  <a:pt x="116428" y="270027"/>
                </a:moveTo>
                <a:lnTo>
                  <a:pt x="110556" y="269621"/>
                </a:lnTo>
                <a:lnTo>
                  <a:pt x="116428" y="269621"/>
                </a:lnTo>
                <a:lnTo>
                  <a:pt x="116428" y="270027"/>
                </a:lnTo>
                <a:close/>
              </a:path>
              <a:path w="600075" h="600075">
                <a:moveTo>
                  <a:pt x="497260" y="487597"/>
                </a:moveTo>
                <a:lnTo>
                  <a:pt x="451936" y="487597"/>
                </a:lnTo>
                <a:lnTo>
                  <a:pt x="441160" y="448864"/>
                </a:lnTo>
                <a:lnTo>
                  <a:pt x="427185" y="424197"/>
                </a:lnTo>
                <a:lnTo>
                  <a:pt x="415083" y="402051"/>
                </a:lnTo>
                <a:lnTo>
                  <a:pt x="409923" y="370864"/>
                </a:lnTo>
                <a:lnTo>
                  <a:pt x="417476" y="333450"/>
                </a:lnTo>
                <a:lnTo>
                  <a:pt x="438074" y="302898"/>
                </a:lnTo>
                <a:lnTo>
                  <a:pt x="468626" y="282299"/>
                </a:lnTo>
                <a:lnTo>
                  <a:pt x="506040" y="274746"/>
                </a:lnTo>
                <a:lnTo>
                  <a:pt x="543453" y="282299"/>
                </a:lnTo>
                <a:lnTo>
                  <a:pt x="574005" y="302898"/>
                </a:lnTo>
                <a:lnTo>
                  <a:pt x="594604" y="333450"/>
                </a:lnTo>
                <a:lnTo>
                  <a:pt x="598949" y="354968"/>
                </a:lnTo>
                <a:lnTo>
                  <a:pt x="464994" y="354968"/>
                </a:lnTo>
                <a:lnTo>
                  <a:pt x="459648" y="356412"/>
                </a:lnTo>
                <a:lnTo>
                  <a:pt x="454836" y="364785"/>
                </a:lnTo>
                <a:lnTo>
                  <a:pt x="456280" y="370130"/>
                </a:lnTo>
                <a:lnTo>
                  <a:pt x="497260" y="393779"/>
                </a:lnTo>
                <a:lnTo>
                  <a:pt x="497260" y="487597"/>
                </a:lnTo>
                <a:close/>
              </a:path>
              <a:path w="600075" h="600075">
                <a:moveTo>
                  <a:pt x="107647" y="502575"/>
                </a:moveTo>
                <a:lnTo>
                  <a:pt x="65746" y="494115"/>
                </a:lnTo>
                <a:lnTo>
                  <a:pt x="31529" y="471045"/>
                </a:lnTo>
                <a:lnTo>
                  <a:pt x="8459" y="436828"/>
                </a:lnTo>
                <a:lnTo>
                  <a:pt x="0" y="394926"/>
                </a:lnTo>
                <a:lnTo>
                  <a:pt x="8459" y="353025"/>
                </a:lnTo>
                <a:lnTo>
                  <a:pt x="31529" y="318808"/>
                </a:lnTo>
                <a:lnTo>
                  <a:pt x="65746" y="295739"/>
                </a:lnTo>
                <a:lnTo>
                  <a:pt x="107647" y="287279"/>
                </a:lnTo>
                <a:lnTo>
                  <a:pt x="149548" y="295739"/>
                </a:lnTo>
                <a:lnTo>
                  <a:pt x="169957" y="309499"/>
                </a:lnTo>
                <a:lnTo>
                  <a:pt x="107647" y="309499"/>
                </a:lnTo>
                <a:lnTo>
                  <a:pt x="74392" y="316211"/>
                </a:lnTo>
                <a:lnTo>
                  <a:pt x="47239" y="334517"/>
                </a:lnTo>
                <a:lnTo>
                  <a:pt x="28933" y="361670"/>
                </a:lnTo>
                <a:lnTo>
                  <a:pt x="22220" y="394926"/>
                </a:lnTo>
                <a:lnTo>
                  <a:pt x="28932" y="428182"/>
                </a:lnTo>
                <a:lnTo>
                  <a:pt x="47238" y="455336"/>
                </a:lnTo>
                <a:lnTo>
                  <a:pt x="74391" y="473642"/>
                </a:lnTo>
                <a:lnTo>
                  <a:pt x="107647" y="480354"/>
                </a:lnTo>
                <a:lnTo>
                  <a:pt x="169959" y="480354"/>
                </a:lnTo>
                <a:lnTo>
                  <a:pt x="149549" y="494115"/>
                </a:lnTo>
                <a:lnTo>
                  <a:pt x="107647" y="502575"/>
                </a:lnTo>
                <a:close/>
              </a:path>
              <a:path w="600075" h="600075">
                <a:moveTo>
                  <a:pt x="169959" y="480354"/>
                </a:moveTo>
                <a:lnTo>
                  <a:pt x="107647" y="480354"/>
                </a:lnTo>
                <a:lnTo>
                  <a:pt x="140902" y="473642"/>
                </a:lnTo>
                <a:lnTo>
                  <a:pt x="168056" y="455336"/>
                </a:lnTo>
                <a:lnTo>
                  <a:pt x="186362" y="428182"/>
                </a:lnTo>
                <a:lnTo>
                  <a:pt x="193074" y="394926"/>
                </a:lnTo>
                <a:lnTo>
                  <a:pt x="186362" y="361670"/>
                </a:lnTo>
                <a:lnTo>
                  <a:pt x="168056" y="334517"/>
                </a:lnTo>
                <a:lnTo>
                  <a:pt x="140902" y="316211"/>
                </a:lnTo>
                <a:lnTo>
                  <a:pt x="107647" y="309499"/>
                </a:lnTo>
                <a:lnTo>
                  <a:pt x="169957" y="309499"/>
                </a:lnTo>
                <a:lnTo>
                  <a:pt x="183765" y="318808"/>
                </a:lnTo>
                <a:lnTo>
                  <a:pt x="206834" y="353025"/>
                </a:lnTo>
                <a:lnTo>
                  <a:pt x="215294" y="394926"/>
                </a:lnTo>
                <a:lnTo>
                  <a:pt x="206835" y="436828"/>
                </a:lnTo>
                <a:lnTo>
                  <a:pt x="183765" y="471045"/>
                </a:lnTo>
                <a:lnTo>
                  <a:pt x="169959" y="480354"/>
                </a:lnTo>
                <a:close/>
              </a:path>
              <a:path w="600075" h="600075">
                <a:moveTo>
                  <a:pt x="107647" y="462790"/>
                </a:moveTo>
                <a:lnTo>
                  <a:pt x="81226" y="457458"/>
                </a:lnTo>
                <a:lnTo>
                  <a:pt x="59656" y="442917"/>
                </a:lnTo>
                <a:lnTo>
                  <a:pt x="45115" y="421346"/>
                </a:lnTo>
                <a:lnTo>
                  <a:pt x="39783" y="394926"/>
                </a:lnTo>
                <a:lnTo>
                  <a:pt x="45115" y="368506"/>
                </a:lnTo>
                <a:lnTo>
                  <a:pt x="59656" y="346935"/>
                </a:lnTo>
                <a:lnTo>
                  <a:pt x="81226" y="332394"/>
                </a:lnTo>
                <a:lnTo>
                  <a:pt x="107647" y="327063"/>
                </a:lnTo>
                <a:lnTo>
                  <a:pt x="134067" y="332394"/>
                </a:lnTo>
                <a:lnTo>
                  <a:pt x="155638" y="346935"/>
                </a:lnTo>
                <a:lnTo>
                  <a:pt x="170180" y="368506"/>
                </a:lnTo>
                <a:lnTo>
                  <a:pt x="175511" y="394926"/>
                </a:lnTo>
                <a:lnTo>
                  <a:pt x="170180" y="421346"/>
                </a:lnTo>
                <a:lnTo>
                  <a:pt x="155639" y="442917"/>
                </a:lnTo>
                <a:lnTo>
                  <a:pt x="134068" y="457458"/>
                </a:lnTo>
                <a:lnTo>
                  <a:pt x="107647" y="462790"/>
                </a:lnTo>
                <a:close/>
              </a:path>
              <a:path w="600075" h="600075">
                <a:moveTo>
                  <a:pt x="506041" y="378656"/>
                </a:moveTo>
                <a:lnTo>
                  <a:pt x="464994" y="354968"/>
                </a:lnTo>
                <a:lnTo>
                  <a:pt x="547089" y="354968"/>
                </a:lnTo>
                <a:lnTo>
                  <a:pt x="506041" y="378656"/>
                </a:lnTo>
                <a:close/>
              </a:path>
              <a:path w="600075" h="600075">
                <a:moveTo>
                  <a:pt x="560144" y="487597"/>
                </a:moveTo>
                <a:lnTo>
                  <a:pt x="514822" y="487597"/>
                </a:lnTo>
                <a:lnTo>
                  <a:pt x="514822" y="393779"/>
                </a:lnTo>
                <a:lnTo>
                  <a:pt x="555802" y="370130"/>
                </a:lnTo>
                <a:lnTo>
                  <a:pt x="557245" y="364785"/>
                </a:lnTo>
                <a:lnTo>
                  <a:pt x="552434" y="356412"/>
                </a:lnTo>
                <a:lnTo>
                  <a:pt x="547089" y="354968"/>
                </a:lnTo>
                <a:lnTo>
                  <a:pt x="598949" y="354968"/>
                </a:lnTo>
                <a:lnTo>
                  <a:pt x="600074" y="360543"/>
                </a:lnTo>
                <a:lnTo>
                  <a:pt x="600074" y="383457"/>
                </a:lnTo>
                <a:lnTo>
                  <a:pt x="596998" y="402051"/>
                </a:lnTo>
                <a:lnTo>
                  <a:pt x="584896" y="424197"/>
                </a:lnTo>
                <a:lnTo>
                  <a:pt x="570920" y="448864"/>
                </a:lnTo>
                <a:lnTo>
                  <a:pt x="560144" y="487597"/>
                </a:lnTo>
                <a:close/>
              </a:path>
              <a:path w="600075" h="600075">
                <a:moveTo>
                  <a:pt x="292704" y="600019"/>
                </a:moveTo>
                <a:lnTo>
                  <a:pt x="276960" y="600019"/>
                </a:lnTo>
                <a:lnTo>
                  <a:pt x="195867" y="518925"/>
                </a:lnTo>
                <a:lnTo>
                  <a:pt x="195171" y="512311"/>
                </a:lnTo>
                <a:lnTo>
                  <a:pt x="195140" y="512020"/>
                </a:lnTo>
                <a:lnTo>
                  <a:pt x="198190" y="506741"/>
                </a:lnTo>
                <a:lnTo>
                  <a:pt x="184907" y="493458"/>
                </a:lnTo>
                <a:lnTo>
                  <a:pt x="190696" y="488626"/>
                </a:lnTo>
                <a:lnTo>
                  <a:pt x="196181" y="483459"/>
                </a:lnTo>
                <a:lnTo>
                  <a:pt x="201348" y="477973"/>
                </a:lnTo>
                <a:lnTo>
                  <a:pt x="206181" y="472185"/>
                </a:lnTo>
                <a:lnTo>
                  <a:pt x="219464" y="485470"/>
                </a:lnTo>
                <a:lnTo>
                  <a:pt x="233971" y="485470"/>
                </a:lnTo>
                <a:lnTo>
                  <a:pt x="316219" y="567717"/>
                </a:lnTo>
                <a:lnTo>
                  <a:pt x="316219" y="576503"/>
                </a:lnTo>
                <a:lnTo>
                  <a:pt x="292704" y="600019"/>
                </a:lnTo>
                <a:close/>
              </a:path>
              <a:path w="600075" h="600075">
                <a:moveTo>
                  <a:pt x="233971" y="485470"/>
                </a:moveTo>
                <a:lnTo>
                  <a:pt x="219464" y="485470"/>
                </a:lnTo>
                <a:lnTo>
                  <a:pt x="224743" y="482420"/>
                </a:lnTo>
                <a:lnTo>
                  <a:pt x="231647" y="483146"/>
                </a:lnTo>
                <a:lnTo>
                  <a:pt x="233971" y="485470"/>
                </a:lnTo>
                <a:close/>
              </a:path>
              <a:path w="600075" h="600075">
                <a:moveTo>
                  <a:pt x="567890" y="571233"/>
                </a:moveTo>
                <a:lnTo>
                  <a:pt x="444189" y="571233"/>
                </a:lnTo>
                <a:lnTo>
                  <a:pt x="437040" y="564083"/>
                </a:lnTo>
                <a:lnTo>
                  <a:pt x="437040" y="512311"/>
                </a:lnTo>
                <a:lnTo>
                  <a:pt x="444189" y="505160"/>
                </a:lnTo>
                <a:lnTo>
                  <a:pt x="567890" y="505160"/>
                </a:lnTo>
                <a:lnTo>
                  <a:pt x="575041" y="512311"/>
                </a:lnTo>
                <a:lnTo>
                  <a:pt x="575041" y="564083"/>
                </a:lnTo>
                <a:lnTo>
                  <a:pt x="567890" y="571233"/>
                </a:lnTo>
                <a:close/>
              </a:path>
              <a:path w="600075" h="600075">
                <a:moveTo>
                  <a:pt x="538208" y="600019"/>
                </a:moveTo>
                <a:lnTo>
                  <a:pt x="473872" y="600019"/>
                </a:lnTo>
                <a:lnTo>
                  <a:pt x="469263" y="595410"/>
                </a:lnTo>
                <a:lnTo>
                  <a:pt x="469263" y="571233"/>
                </a:lnTo>
                <a:lnTo>
                  <a:pt x="542817" y="571233"/>
                </a:lnTo>
                <a:lnTo>
                  <a:pt x="542817" y="595410"/>
                </a:lnTo>
                <a:lnTo>
                  <a:pt x="538208" y="6000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25658" y="6308588"/>
            <a:ext cx="643890" cy="617220"/>
          </a:xfrm>
          <a:custGeom>
            <a:avLst/>
            <a:gdLst/>
            <a:ahLst/>
            <a:cxnLst/>
            <a:rect l="l" t="t" r="r" b="b"/>
            <a:pathLst>
              <a:path w="643890" h="617220">
                <a:moveTo>
                  <a:pt x="204504" y="437263"/>
                </a:moveTo>
                <a:lnTo>
                  <a:pt x="105141" y="437263"/>
                </a:lnTo>
                <a:lnTo>
                  <a:pt x="98205" y="430329"/>
                </a:lnTo>
                <a:lnTo>
                  <a:pt x="98205" y="412263"/>
                </a:lnTo>
                <a:lnTo>
                  <a:pt x="211440" y="412263"/>
                </a:lnTo>
                <a:lnTo>
                  <a:pt x="211440" y="430329"/>
                </a:lnTo>
                <a:lnTo>
                  <a:pt x="204504" y="437263"/>
                </a:lnTo>
                <a:close/>
              </a:path>
              <a:path w="643890" h="617220">
                <a:moveTo>
                  <a:pt x="259301" y="612639"/>
                </a:moveTo>
                <a:lnTo>
                  <a:pt x="256272" y="612376"/>
                </a:lnTo>
                <a:lnTo>
                  <a:pt x="255047" y="611438"/>
                </a:lnTo>
                <a:lnTo>
                  <a:pt x="223393" y="524808"/>
                </a:lnTo>
                <a:lnTo>
                  <a:pt x="223592" y="522881"/>
                </a:lnTo>
                <a:lnTo>
                  <a:pt x="225725" y="519443"/>
                </a:lnTo>
                <a:lnTo>
                  <a:pt x="227364" y="518409"/>
                </a:lnTo>
                <a:lnTo>
                  <a:pt x="314533" y="508839"/>
                </a:lnTo>
                <a:lnTo>
                  <a:pt x="315876" y="509474"/>
                </a:lnTo>
                <a:lnTo>
                  <a:pt x="317491" y="511948"/>
                </a:lnTo>
                <a:lnTo>
                  <a:pt x="317532" y="513433"/>
                </a:lnTo>
                <a:lnTo>
                  <a:pt x="305285" y="534647"/>
                </a:lnTo>
                <a:lnTo>
                  <a:pt x="340633" y="549265"/>
                </a:lnTo>
                <a:lnTo>
                  <a:pt x="388809" y="558250"/>
                </a:lnTo>
                <a:lnTo>
                  <a:pt x="473067" y="558250"/>
                </a:lnTo>
                <a:lnTo>
                  <a:pt x="471591" y="562058"/>
                </a:lnTo>
                <a:lnTo>
                  <a:pt x="445904" y="589603"/>
                </a:lnTo>
                <a:lnTo>
                  <a:pt x="440944" y="592253"/>
                </a:lnTo>
                <a:lnTo>
                  <a:pt x="272027" y="592253"/>
                </a:lnTo>
                <a:lnTo>
                  <a:pt x="260667" y="611926"/>
                </a:lnTo>
                <a:lnTo>
                  <a:pt x="259301" y="612639"/>
                </a:lnTo>
                <a:close/>
              </a:path>
              <a:path w="643890" h="617220">
                <a:moveTo>
                  <a:pt x="473067" y="558250"/>
                </a:moveTo>
                <a:lnTo>
                  <a:pt x="388809" y="558250"/>
                </a:lnTo>
                <a:lnTo>
                  <a:pt x="440088" y="553800"/>
                </a:lnTo>
                <a:lnTo>
                  <a:pt x="484746" y="528111"/>
                </a:lnTo>
                <a:lnTo>
                  <a:pt x="473067" y="558250"/>
                </a:lnTo>
                <a:close/>
              </a:path>
              <a:path w="643890" h="617220">
                <a:moveTo>
                  <a:pt x="367771" y="616785"/>
                </a:moveTo>
                <a:lnTo>
                  <a:pt x="320746" y="612071"/>
                </a:lnTo>
                <a:lnTo>
                  <a:pt x="272027" y="592253"/>
                </a:lnTo>
                <a:lnTo>
                  <a:pt x="440944" y="592253"/>
                </a:lnTo>
                <a:lnTo>
                  <a:pt x="410394" y="608571"/>
                </a:lnTo>
                <a:lnTo>
                  <a:pt x="367771" y="616785"/>
                </a:lnTo>
                <a:close/>
              </a:path>
              <a:path w="643890" h="617220">
                <a:moveTo>
                  <a:pt x="551317" y="220878"/>
                </a:moveTo>
                <a:lnTo>
                  <a:pt x="441585" y="220878"/>
                </a:lnTo>
                <a:lnTo>
                  <a:pt x="448223" y="217251"/>
                </a:lnTo>
                <a:lnTo>
                  <a:pt x="455133" y="214085"/>
                </a:lnTo>
                <a:lnTo>
                  <a:pt x="462296" y="211403"/>
                </a:lnTo>
                <a:lnTo>
                  <a:pt x="469690" y="209226"/>
                </a:lnTo>
                <a:lnTo>
                  <a:pt x="476552" y="166356"/>
                </a:lnTo>
                <a:lnTo>
                  <a:pt x="516359" y="166356"/>
                </a:lnTo>
                <a:lnTo>
                  <a:pt x="523219" y="209226"/>
                </a:lnTo>
                <a:lnTo>
                  <a:pt x="530608" y="211403"/>
                </a:lnTo>
                <a:lnTo>
                  <a:pt x="537770" y="214085"/>
                </a:lnTo>
                <a:lnTo>
                  <a:pt x="544680" y="217251"/>
                </a:lnTo>
                <a:lnTo>
                  <a:pt x="551317" y="220878"/>
                </a:lnTo>
                <a:close/>
              </a:path>
              <a:path w="643890" h="617220">
                <a:moveTo>
                  <a:pt x="406407" y="431799"/>
                </a:moveTo>
                <a:lnTo>
                  <a:pt x="378262" y="403649"/>
                </a:lnTo>
                <a:lnTo>
                  <a:pt x="403731" y="368472"/>
                </a:lnTo>
                <a:lnTo>
                  <a:pt x="400103" y="361833"/>
                </a:lnTo>
                <a:lnTo>
                  <a:pt x="397062" y="355194"/>
                </a:lnTo>
                <a:lnTo>
                  <a:pt x="396938" y="354923"/>
                </a:lnTo>
                <a:lnTo>
                  <a:pt x="394256" y="347762"/>
                </a:lnTo>
                <a:lnTo>
                  <a:pt x="392078" y="340369"/>
                </a:lnTo>
                <a:lnTo>
                  <a:pt x="349207" y="333507"/>
                </a:lnTo>
                <a:lnTo>
                  <a:pt x="349207" y="293699"/>
                </a:lnTo>
                <a:lnTo>
                  <a:pt x="392079" y="286837"/>
                </a:lnTo>
                <a:lnTo>
                  <a:pt x="394257" y="279445"/>
                </a:lnTo>
                <a:lnTo>
                  <a:pt x="396938" y="272283"/>
                </a:lnTo>
                <a:lnTo>
                  <a:pt x="400104" y="265373"/>
                </a:lnTo>
                <a:lnTo>
                  <a:pt x="403731" y="258736"/>
                </a:lnTo>
                <a:lnTo>
                  <a:pt x="378262" y="223558"/>
                </a:lnTo>
                <a:lnTo>
                  <a:pt x="406410" y="195410"/>
                </a:lnTo>
                <a:lnTo>
                  <a:pt x="441585" y="220878"/>
                </a:lnTo>
                <a:lnTo>
                  <a:pt x="611965" y="220878"/>
                </a:lnTo>
                <a:lnTo>
                  <a:pt x="614645" y="223558"/>
                </a:lnTo>
                <a:lnTo>
                  <a:pt x="592037" y="254787"/>
                </a:lnTo>
                <a:lnTo>
                  <a:pt x="496454" y="254787"/>
                </a:lnTo>
                <a:lnTo>
                  <a:pt x="473560" y="259409"/>
                </a:lnTo>
                <a:lnTo>
                  <a:pt x="454864" y="272014"/>
                </a:lnTo>
                <a:lnTo>
                  <a:pt x="442259" y="290710"/>
                </a:lnTo>
                <a:lnTo>
                  <a:pt x="437637" y="313604"/>
                </a:lnTo>
                <a:lnTo>
                  <a:pt x="442259" y="336498"/>
                </a:lnTo>
                <a:lnTo>
                  <a:pt x="454864" y="355194"/>
                </a:lnTo>
                <a:lnTo>
                  <a:pt x="473560" y="367799"/>
                </a:lnTo>
                <a:lnTo>
                  <a:pt x="496454" y="372421"/>
                </a:lnTo>
                <a:lnTo>
                  <a:pt x="592033" y="372421"/>
                </a:lnTo>
                <a:lnTo>
                  <a:pt x="614643" y="403649"/>
                </a:lnTo>
                <a:lnTo>
                  <a:pt x="611967" y="406329"/>
                </a:lnTo>
                <a:lnTo>
                  <a:pt x="441583" y="406329"/>
                </a:lnTo>
                <a:lnTo>
                  <a:pt x="406407" y="431799"/>
                </a:lnTo>
                <a:close/>
              </a:path>
              <a:path w="643890" h="617220">
                <a:moveTo>
                  <a:pt x="611965" y="220878"/>
                </a:moveTo>
                <a:lnTo>
                  <a:pt x="551325" y="220878"/>
                </a:lnTo>
                <a:lnTo>
                  <a:pt x="586501" y="195410"/>
                </a:lnTo>
                <a:lnTo>
                  <a:pt x="611965" y="220878"/>
                </a:lnTo>
                <a:close/>
              </a:path>
              <a:path w="643890" h="617220">
                <a:moveTo>
                  <a:pt x="592033" y="372421"/>
                </a:moveTo>
                <a:lnTo>
                  <a:pt x="496454" y="372421"/>
                </a:lnTo>
                <a:lnTo>
                  <a:pt x="519348" y="367799"/>
                </a:lnTo>
                <a:lnTo>
                  <a:pt x="538044" y="355194"/>
                </a:lnTo>
                <a:lnTo>
                  <a:pt x="550649" y="336498"/>
                </a:lnTo>
                <a:lnTo>
                  <a:pt x="555271" y="313604"/>
                </a:lnTo>
                <a:lnTo>
                  <a:pt x="550649" y="290710"/>
                </a:lnTo>
                <a:lnTo>
                  <a:pt x="538044" y="272014"/>
                </a:lnTo>
                <a:lnTo>
                  <a:pt x="519348" y="259409"/>
                </a:lnTo>
                <a:lnTo>
                  <a:pt x="496454" y="254787"/>
                </a:lnTo>
                <a:lnTo>
                  <a:pt x="592037" y="254787"/>
                </a:lnTo>
                <a:lnTo>
                  <a:pt x="589178" y="258736"/>
                </a:lnTo>
                <a:lnTo>
                  <a:pt x="592803" y="265373"/>
                </a:lnTo>
                <a:lnTo>
                  <a:pt x="595845" y="272014"/>
                </a:lnTo>
                <a:lnTo>
                  <a:pt x="595968" y="272283"/>
                </a:lnTo>
                <a:lnTo>
                  <a:pt x="598650" y="279445"/>
                </a:lnTo>
                <a:lnTo>
                  <a:pt x="600827" y="286837"/>
                </a:lnTo>
                <a:lnTo>
                  <a:pt x="643683" y="293699"/>
                </a:lnTo>
                <a:lnTo>
                  <a:pt x="643699" y="333507"/>
                </a:lnTo>
                <a:lnTo>
                  <a:pt x="600845" y="340369"/>
                </a:lnTo>
                <a:lnTo>
                  <a:pt x="598653" y="347762"/>
                </a:lnTo>
                <a:lnTo>
                  <a:pt x="595971" y="354923"/>
                </a:lnTo>
                <a:lnTo>
                  <a:pt x="592805" y="361833"/>
                </a:lnTo>
                <a:lnTo>
                  <a:pt x="589177" y="368472"/>
                </a:lnTo>
                <a:lnTo>
                  <a:pt x="592033" y="372421"/>
                </a:lnTo>
                <a:close/>
              </a:path>
              <a:path w="643890" h="617220">
                <a:moveTo>
                  <a:pt x="516356" y="460853"/>
                </a:moveTo>
                <a:lnTo>
                  <a:pt x="476548" y="460853"/>
                </a:lnTo>
                <a:lnTo>
                  <a:pt x="469682" y="417982"/>
                </a:lnTo>
                <a:lnTo>
                  <a:pt x="462289" y="415804"/>
                </a:lnTo>
                <a:lnTo>
                  <a:pt x="455129" y="413122"/>
                </a:lnTo>
                <a:lnTo>
                  <a:pt x="448221" y="409958"/>
                </a:lnTo>
                <a:lnTo>
                  <a:pt x="441583" y="406329"/>
                </a:lnTo>
                <a:lnTo>
                  <a:pt x="551323" y="406329"/>
                </a:lnTo>
                <a:lnTo>
                  <a:pt x="544682" y="409958"/>
                </a:lnTo>
                <a:lnTo>
                  <a:pt x="537772" y="413122"/>
                </a:lnTo>
                <a:lnTo>
                  <a:pt x="530610" y="415804"/>
                </a:lnTo>
                <a:lnTo>
                  <a:pt x="523218" y="417982"/>
                </a:lnTo>
                <a:lnTo>
                  <a:pt x="516356" y="460853"/>
                </a:lnTo>
                <a:close/>
              </a:path>
              <a:path w="643890" h="617220">
                <a:moveTo>
                  <a:pt x="586499" y="431799"/>
                </a:moveTo>
                <a:lnTo>
                  <a:pt x="551319" y="406329"/>
                </a:lnTo>
                <a:lnTo>
                  <a:pt x="611967" y="406329"/>
                </a:lnTo>
                <a:lnTo>
                  <a:pt x="586499" y="431799"/>
                </a:lnTo>
                <a:close/>
              </a:path>
              <a:path w="643890" h="617220">
                <a:moveTo>
                  <a:pt x="221689" y="88673"/>
                </a:moveTo>
                <a:lnTo>
                  <a:pt x="234844" y="54726"/>
                </a:lnTo>
                <a:lnTo>
                  <a:pt x="260532" y="27181"/>
                </a:lnTo>
                <a:lnTo>
                  <a:pt x="296042" y="8214"/>
                </a:lnTo>
                <a:lnTo>
                  <a:pt x="338664" y="0"/>
                </a:lnTo>
                <a:lnTo>
                  <a:pt x="385690" y="4714"/>
                </a:lnTo>
                <a:lnTo>
                  <a:pt x="434409" y="24532"/>
                </a:lnTo>
                <a:lnTo>
                  <a:pt x="458399" y="24532"/>
                </a:lnTo>
                <a:lnTo>
                  <a:pt x="470823" y="58533"/>
                </a:lnTo>
                <a:lnTo>
                  <a:pt x="317626" y="58533"/>
                </a:lnTo>
                <a:lnTo>
                  <a:pt x="266347" y="62984"/>
                </a:lnTo>
                <a:lnTo>
                  <a:pt x="221689" y="88673"/>
                </a:lnTo>
                <a:close/>
              </a:path>
              <a:path w="643890" h="617220">
                <a:moveTo>
                  <a:pt x="458399" y="24532"/>
                </a:moveTo>
                <a:lnTo>
                  <a:pt x="434409" y="24532"/>
                </a:lnTo>
                <a:lnTo>
                  <a:pt x="445768" y="4857"/>
                </a:lnTo>
                <a:lnTo>
                  <a:pt x="447135" y="4145"/>
                </a:lnTo>
                <a:lnTo>
                  <a:pt x="450164" y="4407"/>
                </a:lnTo>
                <a:lnTo>
                  <a:pt x="451388" y="5345"/>
                </a:lnTo>
                <a:lnTo>
                  <a:pt x="458399" y="24532"/>
                </a:lnTo>
                <a:close/>
              </a:path>
              <a:path w="643890" h="617220">
                <a:moveTo>
                  <a:pt x="391902" y="107944"/>
                </a:moveTo>
                <a:lnTo>
                  <a:pt x="390559" y="107310"/>
                </a:lnTo>
                <a:lnTo>
                  <a:pt x="388945" y="104835"/>
                </a:lnTo>
                <a:lnTo>
                  <a:pt x="388904" y="103350"/>
                </a:lnTo>
                <a:lnTo>
                  <a:pt x="401150" y="82136"/>
                </a:lnTo>
                <a:lnTo>
                  <a:pt x="365802" y="67518"/>
                </a:lnTo>
                <a:lnTo>
                  <a:pt x="317626" y="58533"/>
                </a:lnTo>
                <a:lnTo>
                  <a:pt x="470823" y="58533"/>
                </a:lnTo>
                <a:lnTo>
                  <a:pt x="483042" y="91975"/>
                </a:lnTo>
                <a:lnTo>
                  <a:pt x="482845" y="93902"/>
                </a:lnTo>
                <a:lnTo>
                  <a:pt x="480710" y="97340"/>
                </a:lnTo>
                <a:lnTo>
                  <a:pt x="479071" y="98374"/>
                </a:lnTo>
                <a:lnTo>
                  <a:pt x="391902" y="107944"/>
                </a:lnTo>
                <a:close/>
              </a:path>
              <a:path w="643890" h="617220">
                <a:moveTo>
                  <a:pt x="131269" y="400573"/>
                </a:moveTo>
                <a:lnTo>
                  <a:pt x="98204" y="400573"/>
                </a:lnTo>
                <a:lnTo>
                  <a:pt x="90310" y="355366"/>
                </a:lnTo>
                <a:lnTo>
                  <a:pt x="77392" y="327643"/>
                </a:lnTo>
                <a:lnTo>
                  <a:pt x="65329" y="304601"/>
                </a:lnTo>
                <a:lnTo>
                  <a:pt x="60168" y="274409"/>
                </a:lnTo>
                <a:lnTo>
                  <a:pt x="60121" y="274135"/>
                </a:lnTo>
                <a:lnTo>
                  <a:pt x="67454" y="236526"/>
                </a:lnTo>
                <a:lnTo>
                  <a:pt x="117914" y="186067"/>
                </a:lnTo>
                <a:lnTo>
                  <a:pt x="154822" y="178615"/>
                </a:lnTo>
                <a:lnTo>
                  <a:pt x="191730" y="186067"/>
                </a:lnTo>
                <a:lnTo>
                  <a:pt x="221870" y="206387"/>
                </a:lnTo>
                <a:lnTo>
                  <a:pt x="242191" y="236526"/>
                </a:lnTo>
                <a:lnTo>
                  <a:pt x="243886" y="244922"/>
                </a:lnTo>
                <a:lnTo>
                  <a:pt x="116417" y="244922"/>
                </a:lnTo>
                <a:lnTo>
                  <a:pt x="105074" y="247227"/>
                </a:lnTo>
                <a:lnTo>
                  <a:pt x="95785" y="253503"/>
                </a:lnTo>
                <a:lnTo>
                  <a:pt x="89508" y="262792"/>
                </a:lnTo>
                <a:lnTo>
                  <a:pt x="87203" y="274135"/>
                </a:lnTo>
                <a:lnTo>
                  <a:pt x="87202" y="274409"/>
                </a:lnTo>
                <a:lnTo>
                  <a:pt x="89507" y="285752"/>
                </a:lnTo>
                <a:lnTo>
                  <a:pt x="95783" y="295041"/>
                </a:lnTo>
                <a:lnTo>
                  <a:pt x="105072" y="301317"/>
                </a:lnTo>
                <a:lnTo>
                  <a:pt x="116414" y="303622"/>
                </a:lnTo>
                <a:lnTo>
                  <a:pt x="131269" y="303622"/>
                </a:lnTo>
                <a:lnTo>
                  <a:pt x="131269" y="400573"/>
                </a:lnTo>
                <a:close/>
              </a:path>
              <a:path w="643890" h="617220">
                <a:moveTo>
                  <a:pt x="164019" y="288988"/>
                </a:moveTo>
                <a:lnTo>
                  <a:pt x="145629" y="288988"/>
                </a:lnTo>
                <a:lnTo>
                  <a:pt x="145629" y="266094"/>
                </a:lnTo>
                <a:lnTo>
                  <a:pt x="142345" y="258788"/>
                </a:lnTo>
                <a:lnTo>
                  <a:pt x="131762" y="248207"/>
                </a:lnTo>
                <a:lnTo>
                  <a:pt x="124456" y="244922"/>
                </a:lnTo>
                <a:lnTo>
                  <a:pt x="193233" y="244922"/>
                </a:lnTo>
                <a:lnTo>
                  <a:pt x="181890" y="247227"/>
                </a:lnTo>
                <a:lnTo>
                  <a:pt x="172601" y="253503"/>
                </a:lnTo>
                <a:lnTo>
                  <a:pt x="166324" y="262792"/>
                </a:lnTo>
                <a:lnTo>
                  <a:pt x="164019" y="274135"/>
                </a:lnTo>
                <a:lnTo>
                  <a:pt x="164019" y="288988"/>
                </a:lnTo>
                <a:close/>
              </a:path>
              <a:path w="643890" h="617220">
                <a:moveTo>
                  <a:pt x="211440" y="400573"/>
                </a:moveTo>
                <a:lnTo>
                  <a:pt x="178376" y="400573"/>
                </a:lnTo>
                <a:lnTo>
                  <a:pt x="178376" y="303622"/>
                </a:lnTo>
                <a:lnTo>
                  <a:pt x="201273" y="303622"/>
                </a:lnTo>
                <a:lnTo>
                  <a:pt x="208579" y="300338"/>
                </a:lnTo>
                <a:lnTo>
                  <a:pt x="219161" y="289755"/>
                </a:lnTo>
                <a:lnTo>
                  <a:pt x="220960" y="285752"/>
                </a:lnTo>
                <a:lnTo>
                  <a:pt x="222445" y="282358"/>
                </a:lnTo>
                <a:lnTo>
                  <a:pt x="222445" y="266094"/>
                </a:lnTo>
                <a:lnTo>
                  <a:pt x="219160" y="258788"/>
                </a:lnTo>
                <a:lnTo>
                  <a:pt x="208579" y="248207"/>
                </a:lnTo>
                <a:lnTo>
                  <a:pt x="201273" y="244922"/>
                </a:lnTo>
                <a:lnTo>
                  <a:pt x="243886" y="244922"/>
                </a:lnTo>
                <a:lnTo>
                  <a:pt x="249642" y="273435"/>
                </a:lnTo>
                <a:lnTo>
                  <a:pt x="244315" y="304601"/>
                </a:lnTo>
                <a:lnTo>
                  <a:pt x="232252" y="327643"/>
                </a:lnTo>
                <a:lnTo>
                  <a:pt x="219333" y="355366"/>
                </a:lnTo>
                <a:lnTo>
                  <a:pt x="211440" y="400573"/>
                </a:lnTo>
                <a:close/>
              </a:path>
              <a:path w="643890" h="617220">
                <a:moveTo>
                  <a:pt x="131269" y="288988"/>
                </a:moveTo>
                <a:lnTo>
                  <a:pt x="108277" y="288988"/>
                </a:lnTo>
                <a:lnTo>
                  <a:pt x="101614" y="282358"/>
                </a:lnTo>
                <a:lnTo>
                  <a:pt x="101704" y="266094"/>
                </a:lnTo>
                <a:lnTo>
                  <a:pt x="108301" y="259553"/>
                </a:lnTo>
                <a:lnTo>
                  <a:pt x="120491" y="259553"/>
                </a:lnTo>
                <a:lnTo>
                  <a:pt x="124204" y="261226"/>
                </a:lnTo>
                <a:lnTo>
                  <a:pt x="129559" y="266581"/>
                </a:lnTo>
                <a:lnTo>
                  <a:pt x="131223" y="270228"/>
                </a:lnTo>
                <a:lnTo>
                  <a:pt x="131269" y="288988"/>
                </a:lnTo>
                <a:close/>
              </a:path>
              <a:path w="643890" h="617220">
                <a:moveTo>
                  <a:pt x="197310" y="288988"/>
                </a:moveTo>
                <a:lnTo>
                  <a:pt x="178375" y="288988"/>
                </a:lnTo>
                <a:lnTo>
                  <a:pt x="178375" y="266094"/>
                </a:lnTo>
                <a:lnTo>
                  <a:pt x="178519" y="266094"/>
                </a:lnTo>
                <a:lnTo>
                  <a:pt x="185060" y="259553"/>
                </a:lnTo>
                <a:lnTo>
                  <a:pt x="197308" y="259553"/>
                </a:lnTo>
                <a:lnTo>
                  <a:pt x="201020" y="261226"/>
                </a:lnTo>
                <a:lnTo>
                  <a:pt x="206375" y="266581"/>
                </a:lnTo>
                <a:lnTo>
                  <a:pt x="208040" y="270228"/>
                </a:lnTo>
                <a:lnTo>
                  <a:pt x="208057" y="278276"/>
                </a:lnTo>
                <a:lnTo>
                  <a:pt x="206389" y="281947"/>
                </a:lnTo>
                <a:lnTo>
                  <a:pt x="201020" y="287316"/>
                </a:lnTo>
                <a:lnTo>
                  <a:pt x="197310" y="288988"/>
                </a:lnTo>
                <a:close/>
              </a:path>
              <a:path w="643890" h="617220">
                <a:moveTo>
                  <a:pt x="164019" y="400573"/>
                </a:moveTo>
                <a:lnTo>
                  <a:pt x="145628" y="400573"/>
                </a:lnTo>
                <a:lnTo>
                  <a:pt x="145629" y="303622"/>
                </a:lnTo>
                <a:lnTo>
                  <a:pt x="164019" y="303622"/>
                </a:lnTo>
                <a:lnTo>
                  <a:pt x="164019" y="400573"/>
                </a:lnTo>
                <a:close/>
              </a:path>
              <a:path w="643890" h="617220">
                <a:moveTo>
                  <a:pt x="173658" y="493025"/>
                </a:moveTo>
                <a:lnTo>
                  <a:pt x="137017" y="493025"/>
                </a:lnTo>
                <a:lnTo>
                  <a:pt x="130181" y="486339"/>
                </a:lnTo>
                <a:lnTo>
                  <a:pt x="129939" y="478071"/>
                </a:lnTo>
                <a:lnTo>
                  <a:pt x="180738" y="478071"/>
                </a:lnTo>
                <a:lnTo>
                  <a:pt x="180495" y="486339"/>
                </a:lnTo>
                <a:lnTo>
                  <a:pt x="173658" y="493025"/>
                </a:lnTo>
                <a:close/>
              </a:path>
              <a:path w="643890" h="617220">
                <a:moveTo>
                  <a:pt x="189612" y="468768"/>
                </a:moveTo>
                <a:lnTo>
                  <a:pt x="121063" y="468768"/>
                </a:lnTo>
                <a:lnTo>
                  <a:pt x="114129" y="461834"/>
                </a:lnTo>
                <a:lnTo>
                  <a:pt x="114129" y="448951"/>
                </a:lnTo>
                <a:lnTo>
                  <a:pt x="196546" y="448951"/>
                </a:lnTo>
                <a:lnTo>
                  <a:pt x="196546" y="461834"/>
                </a:lnTo>
                <a:lnTo>
                  <a:pt x="189612" y="468768"/>
                </a:lnTo>
                <a:close/>
              </a:path>
              <a:path w="643890" h="617220">
                <a:moveTo>
                  <a:pt x="160452" y="156764"/>
                </a:moveTo>
                <a:lnTo>
                  <a:pt x="149192" y="156764"/>
                </a:lnTo>
                <a:lnTo>
                  <a:pt x="144627" y="152199"/>
                </a:lnTo>
                <a:lnTo>
                  <a:pt x="144627" y="118604"/>
                </a:lnTo>
                <a:lnTo>
                  <a:pt x="149192" y="114040"/>
                </a:lnTo>
                <a:lnTo>
                  <a:pt x="160452" y="114040"/>
                </a:lnTo>
                <a:lnTo>
                  <a:pt x="165017" y="118604"/>
                </a:lnTo>
                <a:lnTo>
                  <a:pt x="165017" y="152199"/>
                </a:lnTo>
                <a:lnTo>
                  <a:pt x="160452" y="156764"/>
                </a:lnTo>
                <a:close/>
              </a:path>
              <a:path w="643890" h="617220">
                <a:moveTo>
                  <a:pt x="278925" y="229698"/>
                </a:moveTo>
                <a:lnTo>
                  <a:pt x="272702" y="228040"/>
                </a:lnTo>
                <a:lnTo>
                  <a:pt x="267072" y="218319"/>
                </a:lnTo>
                <a:lnTo>
                  <a:pt x="268730" y="212097"/>
                </a:lnTo>
                <a:lnTo>
                  <a:pt x="297793" y="195299"/>
                </a:lnTo>
                <a:lnTo>
                  <a:pt x="304016" y="196957"/>
                </a:lnTo>
                <a:lnTo>
                  <a:pt x="309646" y="206678"/>
                </a:lnTo>
                <a:lnTo>
                  <a:pt x="307988" y="212901"/>
                </a:lnTo>
                <a:lnTo>
                  <a:pt x="278925" y="229698"/>
                </a:lnTo>
                <a:close/>
              </a:path>
              <a:path w="643890" h="617220">
                <a:moveTo>
                  <a:pt x="226100" y="177346"/>
                </a:moveTo>
                <a:lnTo>
                  <a:pt x="216379" y="171716"/>
                </a:lnTo>
                <a:lnTo>
                  <a:pt x="214721" y="165493"/>
                </a:lnTo>
                <a:lnTo>
                  <a:pt x="231518" y="136430"/>
                </a:lnTo>
                <a:lnTo>
                  <a:pt x="237741" y="134772"/>
                </a:lnTo>
                <a:lnTo>
                  <a:pt x="247462" y="140402"/>
                </a:lnTo>
                <a:lnTo>
                  <a:pt x="249120" y="146625"/>
                </a:lnTo>
                <a:lnTo>
                  <a:pt x="232323" y="175688"/>
                </a:lnTo>
                <a:lnTo>
                  <a:pt x="226100" y="177346"/>
                </a:lnTo>
                <a:close/>
              </a:path>
              <a:path w="643890" h="617220">
                <a:moveTo>
                  <a:pt x="30721" y="229697"/>
                </a:moveTo>
                <a:lnTo>
                  <a:pt x="1657" y="212900"/>
                </a:lnTo>
                <a:lnTo>
                  <a:pt x="0" y="206677"/>
                </a:lnTo>
                <a:lnTo>
                  <a:pt x="5630" y="196956"/>
                </a:lnTo>
                <a:lnTo>
                  <a:pt x="11852" y="195298"/>
                </a:lnTo>
                <a:lnTo>
                  <a:pt x="40916" y="212096"/>
                </a:lnTo>
                <a:lnTo>
                  <a:pt x="42573" y="218318"/>
                </a:lnTo>
                <a:lnTo>
                  <a:pt x="36943" y="228039"/>
                </a:lnTo>
                <a:lnTo>
                  <a:pt x="30721" y="229697"/>
                </a:lnTo>
                <a:close/>
              </a:path>
              <a:path w="643890" h="617220">
                <a:moveTo>
                  <a:pt x="83547" y="177346"/>
                </a:moveTo>
                <a:lnTo>
                  <a:pt x="77324" y="175688"/>
                </a:lnTo>
                <a:lnTo>
                  <a:pt x="60527" y="146625"/>
                </a:lnTo>
                <a:lnTo>
                  <a:pt x="62185" y="140402"/>
                </a:lnTo>
                <a:lnTo>
                  <a:pt x="71906" y="134772"/>
                </a:lnTo>
                <a:lnTo>
                  <a:pt x="78128" y="136430"/>
                </a:lnTo>
                <a:lnTo>
                  <a:pt x="94926" y="165493"/>
                </a:lnTo>
                <a:lnTo>
                  <a:pt x="93268" y="171716"/>
                </a:lnTo>
                <a:lnTo>
                  <a:pt x="83547" y="1773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718802" y="3261423"/>
            <a:ext cx="386715" cy="357505"/>
          </a:xfrm>
          <a:custGeom>
            <a:avLst/>
            <a:gdLst/>
            <a:ahLst/>
            <a:cxnLst/>
            <a:rect l="l" t="t" r="r" b="b"/>
            <a:pathLst>
              <a:path w="386715" h="357504">
                <a:moveTo>
                  <a:pt x="386384" y="178752"/>
                </a:moveTo>
                <a:lnTo>
                  <a:pt x="368211" y="167132"/>
                </a:lnTo>
                <a:lnTo>
                  <a:pt x="368211" y="178752"/>
                </a:lnTo>
                <a:lnTo>
                  <a:pt x="117259" y="339280"/>
                </a:lnTo>
                <a:lnTo>
                  <a:pt x="117259" y="279895"/>
                </a:lnTo>
                <a:lnTo>
                  <a:pt x="272630" y="180505"/>
                </a:lnTo>
                <a:lnTo>
                  <a:pt x="273088" y="179654"/>
                </a:lnTo>
                <a:lnTo>
                  <a:pt x="273088" y="177838"/>
                </a:lnTo>
                <a:lnTo>
                  <a:pt x="272630" y="176987"/>
                </a:lnTo>
                <a:lnTo>
                  <a:pt x="271856" y="176504"/>
                </a:lnTo>
                <a:lnTo>
                  <a:pt x="117259" y="77609"/>
                </a:lnTo>
                <a:lnTo>
                  <a:pt x="117259" y="18211"/>
                </a:lnTo>
                <a:lnTo>
                  <a:pt x="368211" y="178752"/>
                </a:lnTo>
                <a:lnTo>
                  <a:pt x="368211" y="167132"/>
                </a:lnTo>
                <a:lnTo>
                  <a:pt x="106959" y="0"/>
                </a:lnTo>
                <a:lnTo>
                  <a:pt x="106959" y="71018"/>
                </a:lnTo>
                <a:lnTo>
                  <a:pt x="3340" y="4724"/>
                </a:lnTo>
                <a:lnTo>
                  <a:pt x="2006" y="4838"/>
                </a:lnTo>
                <a:lnTo>
                  <a:pt x="228" y="6464"/>
                </a:lnTo>
                <a:lnTo>
                  <a:pt x="0" y="7785"/>
                </a:lnTo>
                <a:lnTo>
                  <a:pt x="88595" y="178282"/>
                </a:lnTo>
                <a:lnTo>
                  <a:pt x="88595" y="179209"/>
                </a:lnTo>
                <a:lnTo>
                  <a:pt x="0" y="349707"/>
                </a:lnTo>
                <a:lnTo>
                  <a:pt x="228" y="351028"/>
                </a:lnTo>
                <a:lnTo>
                  <a:pt x="2006" y="352653"/>
                </a:lnTo>
                <a:lnTo>
                  <a:pt x="3340" y="352767"/>
                </a:lnTo>
                <a:lnTo>
                  <a:pt x="106959" y="286486"/>
                </a:lnTo>
                <a:lnTo>
                  <a:pt x="106959" y="357492"/>
                </a:lnTo>
                <a:lnTo>
                  <a:pt x="117259" y="350901"/>
                </a:lnTo>
                <a:lnTo>
                  <a:pt x="368211" y="190373"/>
                </a:lnTo>
                <a:lnTo>
                  <a:pt x="386384" y="178752"/>
                </a:lnTo>
                <a:close/>
              </a:path>
            </a:pathLst>
          </a:custGeom>
          <a:solidFill>
            <a:srgbClr val="FBD0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718802" y="4073575"/>
            <a:ext cx="386715" cy="357505"/>
          </a:xfrm>
          <a:custGeom>
            <a:avLst/>
            <a:gdLst/>
            <a:ahLst/>
            <a:cxnLst/>
            <a:rect l="l" t="t" r="r" b="b"/>
            <a:pathLst>
              <a:path w="386715" h="357504">
                <a:moveTo>
                  <a:pt x="386384" y="178752"/>
                </a:moveTo>
                <a:lnTo>
                  <a:pt x="368211" y="167132"/>
                </a:lnTo>
                <a:lnTo>
                  <a:pt x="368211" y="178752"/>
                </a:lnTo>
                <a:lnTo>
                  <a:pt x="117259" y="339280"/>
                </a:lnTo>
                <a:lnTo>
                  <a:pt x="117259" y="279895"/>
                </a:lnTo>
                <a:lnTo>
                  <a:pt x="272630" y="180505"/>
                </a:lnTo>
                <a:lnTo>
                  <a:pt x="273088" y="179654"/>
                </a:lnTo>
                <a:lnTo>
                  <a:pt x="273088" y="177838"/>
                </a:lnTo>
                <a:lnTo>
                  <a:pt x="272630" y="176987"/>
                </a:lnTo>
                <a:lnTo>
                  <a:pt x="271856" y="176504"/>
                </a:lnTo>
                <a:lnTo>
                  <a:pt x="117259" y="77609"/>
                </a:lnTo>
                <a:lnTo>
                  <a:pt x="117259" y="18211"/>
                </a:lnTo>
                <a:lnTo>
                  <a:pt x="368211" y="178752"/>
                </a:lnTo>
                <a:lnTo>
                  <a:pt x="368211" y="167132"/>
                </a:lnTo>
                <a:lnTo>
                  <a:pt x="106959" y="0"/>
                </a:lnTo>
                <a:lnTo>
                  <a:pt x="106959" y="71018"/>
                </a:lnTo>
                <a:lnTo>
                  <a:pt x="3340" y="4724"/>
                </a:lnTo>
                <a:lnTo>
                  <a:pt x="2006" y="4838"/>
                </a:lnTo>
                <a:lnTo>
                  <a:pt x="228" y="6477"/>
                </a:lnTo>
                <a:lnTo>
                  <a:pt x="0" y="7785"/>
                </a:lnTo>
                <a:lnTo>
                  <a:pt x="88595" y="178295"/>
                </a:lnTo>
                <a:lnTo>
                  <a:pt x="88595" y="179209"/>
                </a:lnTo>
                <a:lnTo>
                  <a:pt x="0" y="349719"/>
                </a:lnTo>
                <a:lnTo>
                  <a:pt x="228" y="351028"/>
                </a:lnTo>
                <a:lnTo>
                  <a:pt x="2006" y="352653"/>
                </a:lnTo>
                <a:lnTo>
                  <a:pt x="3340" y="352767"/>
                </a:lnTo>
                <a:lnTo>
                  <a:pt x="106959" y="286486"/>
                </a:lnTo>
                <a:lnTo>
                  <a:pt x="106959" y="357492"/>
                </a:lnTo>
                <a:lnTo>
                  <a:pt x="117259" y="350901"/>
                </a:lnTo>
                <a:lnTo>
                  <a:pt x="368211" y="190373"/>
                </a:lnTo>
                <a:lnTo>
                  <a:pt x="386384" y="178752"/>
                </a:lnTo>
                <a:close/>
              </a:path>
            </a:pathLst>
          </a:custGeom>
          <a:solidFill>
            <a:srgbClr val="FBD0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718802" y="4783619"/>
            <a:ext cx="386715" cy="357505"/>
          </a:xfrm>
          <a:custGeom>
            <a:avLst/>
            <a:gdLst/>
            <a:ahLst/>
            <a:cxnLst/>
            <a:rect l="l" t="t" r="r" b="b"/>
            <a:pathLst>
              <a:path w="386715" h="357504">
                <a:moveTo>
                  <a:pt x="386384" y="178752"/>
                </a:moveTo>
                <a:lnTo>
                  <a:pt x="368211" y="167132"/>
                </a:lnTo>
                <a:lnTo>
                  <a:pt x="368211" y="178752"/>
                </a:lnTo>
                <a:lnTo>
                  <a:pt x="117259" y="339280"/>
                </a:lnTo>
                <a:lnTo>
                  <a:pt x="117259" y="279895"/>
                </a:lnTo>
                <a:lnTo>
                  <a:pt x="272630" y="180505"/>
                </a:lnTo>
                <a:lnTo>
                  <a:pt x="273088" y="179654"/>
                </a:lnTo>
                <a:lnTo>
                  <a:pt x="273088" y="177838"/>
                </a:lnTo>
                <a:lnTo>
                  <a:pt x="272630" y="176987"/>
                </a:lnTo>
                <a:lnTo>
                  <a:pt x="271856" y="176504"/>
                </a:lnTo>
                <a:lnTo>
                  <a:pt x="117259" y="77609"/>
                </a:lnTo>
                <a:lnTo>
                  <a:pt x="117259" y="18211"/>
                </a:lnTo>
                <a:lnTo>
                  <a:pt x="368211" y="178752"/>
                </a:lnTo>
                <a:lnTo>
                  <a:pt x="368211" y="167132"/>
                </a:lnTo>
                <a:lnTo>
                  <a:pt x="106959" y="0"/>
                </a:lnTo>
                <a:lnTo>
                  <a:pt x="106959" y="71018"/>
                </a:lnTo>
                <a:lnTo>
                  <a:pt x="3340" y="4724"/>
                </a:lnTo>
                <a:lnTo>
                  <a:pt x="2006" y="4838"/>
                </a:lnTo>
                <a:lnTo>
                  <a:pt x="228" y="6464"/>
                </a:lnTo>
                <a:lnTo>
                  <a:pt x="0" y="7785"/>
                </a:lnTo>
                <a:lnTo>
                  <a:pt x="88595" y="178282"/>
                </a:lnTo>
                <a:lnTo>
                  <a:pt x="88595" y="179209"/>
                </a:lnTo>
                <a:lnTo>
                  <a:pt x="0" y="349707"/>
                </a:lnTo>
                <a:lnTo>
                  <a:pt x="228" y="351028"/>
                </a:lnTo>
                <a:lnTo>
                  <a:pt x="2006" y="352653"/>
                </a:lnTo>
                <a:lnTo>
                  <a:pt x="3340" y="352767"/>
                </a:lnTo>
                <a:lnTo>
                  <a:pt x="106959" y="286486"/>
                </a:lnTo>
                <a:lnTo>
                  <a:pt x="106959" y="357492"/>
                </a:lnTo>
                <a:lnTo>
                  <a:pt x="117259" y="350901"/>
                </a:lnTo>
                <a:lnTo>
                  <a:pt x="368211" y="190373"/>
                </a:lnTo>
                <a:lnTo>
                  <a:pt x="386384" y="178752"/>
                </a:lnTo>
                <a:close/>
              </a:path>
            </a:pathLst>
          </a:custGeom>
          <a:solidFill>
            <a:srgbClr val="FBD0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718802" y="7526273"/>
            <a:ext cx="386715" cy="357505"/>
          </a:xfrm>
          <a:custGeom>
            <a:avLst/>
            <a:gdLst/>
            <a:ahLst/>
            <a:cxnLst/>
            <a:rect l="l" t="t" r="r" b="b"/>
            <a:pathLst>
              <a:path w="386715" h="357504">
                <a:moveTo>
                  <a:pt x="386384" y="178752"/>
                </a:moveTo>
                <a:lnTo>
                  <a:pt x="368211" y="167132"/>
                </a:lnTo>
                <a:lnTo>
                  <a:pt x="368211" y="178752"/>
                </a:lnTo>
                <a:lnTo>
                  <a:pt x="117259" y="339280"/>
                </a:lnTo>
                <a:lnTo>
                  <a:pt x="117259" y="279895"/>
                </a:lnTo>
                <a:lnTo>
                  <a:pt x="272630" y="180505"/>
                </a:lnTo>
                <a:lnTo>
                  <a:pt x="273088" y="179654"/>
                </a:lnTo>
                <a:lnTo>
                  <a:pt x="273088" y="177838"/>
                </a:lnTo>
                <a:lnTo>
                  <a:pt x="272630" y="176999"/>
                </a:lnTo>
                <a:lnTo>
                  <a:pt x="271856" y="176504"/>
                </a:lnTo>
                <a:lnTo>
                  <a:pt x="117259" y="77609"/>
                </a:lnTo>
                <a:lnTo>
                  <a:pt x="117259" y="18211"/>
                </a:lnTo>
                <a:lnTo>
                  <a:pt x="368211" y="178752"/>
                </a:lnTo>
                <a:lnTo>
                  <a:pt x="368211" y="167132"/>
                </a:lnTo>
                <a:lnTo>
                  <a:pt x="106959" y="0"/>
                </a:lnTo>
                <a:lnTo>
                  <a:pt x="106959" y="71018"/>
                </a:lnTo>
                <a:lnTo>
                  <a:pt x="3340" y="4724"/>
                </a:lnTo>
                <a:lnTo>
                  <a:pt x="2006" y="4838"/>
                </a:lnTo>
                <a:lnTo>
                  <a:pt x="228" y="6477"/>
                </a:lnTo>
                <a:lnTo>
                  <a:pt x="0" y="7785"/>
                </a:lnTo>
                <a:lnTo>
                  <a:pt x="88595" y="178295"/>
                </a:lnTo>
                <a:lnTo>
                  <a:pt x="88595" y="179209"/>
                </a:lnTo>
                <a:lnTo>
                  <a:pt x="0" y="349719"/>
                </a:lnTo>
                <a:lnTo>
                  <a:pt x="228" y="351028"/>
                </a:lnTo>
                <a:lnTo>
                  <a:pt x="2006" y="352653"/>
                </a:lnTo>
                <a:lnTo>
                  <a:pt x="3340" y="352767"/>
                </a:lnTo>
                <a:lnTo>
                  <a:pt x="106959" y="286486"/>
                </a:lnTo>
                <a:lnTo>
                  <a:pt x="106959" y="357492"/>
                </a:lnTo>
                <a:lnTo>
                  <a:pt x="117259" y="350901"/>
                </a:lnTo>
                <a:lnTo>
                  <a:pt x="368211" y="190373"/>
                </a:lnTo>
                <a:lnTo>
                  <a:pt x="386384" y="178752"/>
                </a:lnTo>
                <a:close/>
              </a:path>
            </a:pathLst>
          </a:custGeom>
          <a:solidFill>
            <a:srgbClr val="FBD0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718802" y="8712568"/>
            <a:ext cx="386715" cy="357505"/>
          </a:xfrm>
          <a:custGeom>
            <a:avLst/>
            <a:gdLst/>
            <a:ahLst/>
            <a:cxnLst/>
            <a:rect l="l" t="t" r="r" b="b"/>
            <a:pathLst>
              <a:path w="386715" h="357504">
                <a:moveTo>
                  <a:pt x="386384" y="178752"/>
                </a:moveTo>
                <a:lnTo>
                  <a:pt x="368211" y="167132"/>
                </a:lnTo>
                <a:lnTo>
                  <a:pt x="368211" y="178752"/>
                </a:lnTo>
                <a:lnTo>
                  <a:pt x="117259" y="339280"/>
                </a:lnTo>
                <a:lnTo>
                  <a:pt x="117259" y="279895"/>
                </a:lnTo>
                <a:lnTo>
                  <a:pt x="272630" y="180505"/>
                </a:lnTo>
                <a:lnTo>
                  <a:pt x="273088" y="179654"/>
                </a:lnTo>
                <a:lnTo>
                  <a:pt x="273088" y="177838"/>
                </a:lnTo>
                <a:lnTo>
                  <a:pt x="272630" y="176987"/>
                </a:lnTo>
                <a:lnTo>
                  <a:pt x="271856" y="176504"/>
                </a:lnTo>
                <a:lnTo>
                  <a:pt x="117259" y="77609"/>
                </a:lnTo>
                <a:lnTo>
                  <a:pt x="117259" y="18211"/>
                </a:lnTo>
                <a:lnTo>
                  <a:pt x="368211" y="178752"/>
                </a:lnTo>
                <a:lnTo>
                  <a:pt x="368211" y="167132"/>
                </a:lnTo>
                <a:lnTo>
                  <a:pt x="106959" y="0"/>
                </a:lnTo>
                <a:lnTo>
                  <a:pt x="106959" y="71018"/>
                </a:lnTo>
                <a:lnTo>
                  <a:pt x="3340" y="4724"/>
                </a:lnTo>
                <a:lnTo>
                  <a:pt x="2006" y="4838"/>
                </a:lnTo>
                <a:lnTo>
                  <a:pt x="228" y="6464"/>
                </a:lnTo>
                <a:lnTo>
                  <a:pt x="0" y="7785"/>
                </a:lnTo>
                <a:lnTo>
                  <a:pt x="88595" y="178282"/>
                </a:lnTo>
                <a:lnTo>
                  <a:pt x="88595" y="179209"/>
                </a:lnTo>
                <a:lnTo>
                  <a:pt x="0" y="349707"/>
                </a:lnTo>
                <a:lnTo>
                  <a:pt x="228" y="351028"/>
                </a:lnTo>
                <a:lnTo>
                  <a:pt x="2006" y="352653"/>
                </a:lnTo>
                <a:lnTo>
                  <a:pt x="3340" y="352767"/>
                </a:lnTo>
                <a:lnTo>
                  <a:pt x="106959" y="286486"/>
                </a:lnTo>
                <a:lnTo>
                  <a:pt x="106959" y="357492"/>
                </a:lnTo>
                <a:lnTo>
                  <a:pt x="117259" y="350901"/>
                </a:lnTo>
                <a:lnTo>
                  <a:pt x="368211" y="190373"/>
                </a:lnTo>
                <a:lnTo>
                  <a:pt x="386384" y="178752"/>
                </a:lnTo>
                <a:close/>
              </a:path>
            </a:pathLst>
          </a:custGeom>
          <a:solidFill>
            <a:srgbClr val="FBD0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453344" y="249316"/>
            <a:ext cx="16834656" cy="1234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900" spc="-785" dirty="0" smtClean="0">
                <a:solidFill>
                  <a:srgbClr val="FFFFFE"/>
                </a:solidFill>
              </a:rPr>
              <a:t>                            </a:t>
            </a:r>
            <a:r>
              <a:rPr sz="7900" spc="-785" dirty="0" smtClean="0">
                <a:solidFill>
                  <a:srgbClr val="FFFFFE"/>
                </a:solidFill>
              </a:rPr>
              <a:t>Meet</a:t>
            </a:r>
            <a:r>
              <a:rPr sz="7900" spc="-1120" dirty="0" smtClean="0">
                <a:solidFill>
                  <a:srgbClr val="FFFFFE"/>
                </a:solidFill>
              </a:rPr>
              <a:t> </a:t>
            </a:r>
            <a:r>
              <a:rPr sz="7900" spc="-930" dirty="0">
                <a:solidFill>
                  <a:srgbClr val="FFFFFE"/>
                </a:solidFill>
              </a:rPr>
              <a:t>Our</a:t>
            </a:r>
            <a:r>
              <a:rPr sz="7900" spc="-1115" dirty="0">
                <a:solidFill>
                  <a:srgbClr val="FFFFFE"/>
                </a:solidFill>
              </a:rPr>
              <a:t> </a:t>
            </a:r>
            <a:r>
              <a:rPr sz="7900" spc="-575" dirty="0">
                <a:solidFill>
                  <a:srgbClr val="FFFFFE"/>
                </a:solidFill>
              </a:rPr>
              <a:t>Directors</a:t>
            </a:r>
            <a:endParaRPr sz="7900" dirty="0"/>
          </a:p>
        </p:txBody>
      </p:sp>
      <p:sp>
        <p:nvSpPr>
          <p:cNvPr id="40" name="object 40"/>
          <p:cNvSpPr txBox="1"/>
          <p:nvPr/>
        </p:nvSpPr>
        <p:spPr>
          <a:xfrm>
            <a:off x="10274193" y="2057035"/>
            <a:ext cx="6933565" cy="6987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b="1" spc="405" dirty="0">
                <a:solidFill>
                  <a:srgbClr val="FFFFFF"/>
                </a:solidFill>
                <a:latin typeface="Arial"/>
                <a:cs typeface="Arial"/>
              </a:rPr>
              <a:t>Mr.</a:t>
            </a:r>
            <a:r>
              <a:rPr sz="42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135" dirty="0">
                <a:solidFill>
                  <a:srgbClr val="FFFFFF"/>
                </a:solidFill>
                <a:latin typeface="Arial"/>
                <a:cs typeface="Arial"/>
              </a:rPr>
              <a:t>Brajesh</a:t>
            </a:r>
            <a:r>
              <a:rPr sz="42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395" dirty="0">
                <a:solidFill>
                  <a:srgbClr val="FFFFFF"/>
                </a:solidFill>
                <a:latin typeface="Arial"/>
                <a:cs typeface="Arial"/>
              </a:rPr>
              <a:t>kumar</a:t>
            </a:r>
            <a:r>
              <a:rPr sz="42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90" dirty="0">
                <a:solidFill>
                  <a:srgbClr val="FFFFFF"/>
                </a:solidFill>
                <a:latin typeface="Arial"/>
                <a:cs typeface="Arial"/>
              </a:rPr>
              <a:t>singh</a:t>
            </a:r>
            <a:endParaRPr sz="4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50"/>
              </a:spcBef>
            </a:pPr>
            <a:r>
              <a:rPr sz="3300" b="1" spc="-220" dirty="0">
                <a:solidFill>
                  <a:srgbClr val="FFFFFF"/>
                </a:solidFill>
                <a:latin typeface="Tahoma"/>
                <a:cs typeface="Tahoma"/>
              </a:rPr>
              <a:t>Ex</a:t>
            </a:r>
            <a:r>
              <a:rPr sz="33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395" dirty="0">
                <a:solidFill>
                  <a:srgbClr val="FFFFFF"/>
                </a:solidFill>
                <a:latin typeface="Tahoma"/>
                <a:cs typeface="Tahoma"/>
              </a:rPr>
              <a:t>Indian</a:t>
            </a:r>
            <a:r>
              <a:rPr sz="33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295" dirty="0">
                <a:solidFill>
                  <a:srgbClr val="FFFFFF"/>
                </a:solidFill>
                <a:latin typeface="Tahoma"/>
                <a:cs typeface="Tahoma"/>
              </a:rPr>
              <a:t>Army</a:t>
            </a:r>
            <a:endParaRPr sz="3300" dirty="0">
              <a:latin typeface="Tahoma"/>
              <a:cs typeface="Tahoma"/>
            </a:endParaRPr>
          </a:p>
          <a:p>
            <a:pPr marL="12700" marR="1222375">
              <a:lnSpc>
                <a:spcPct val="130700"/>
              </a:lnSpc>
            </a:pPr>
            <a:r>
              <a:rPr sz="3300" b="1" spc="-695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r>
              <a:rPr sz="3300" b="1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265" dirty="0">
                <a:solidFill>
                  <a:srgbClr val="FFFFFF"/>
                </a:solidFill>
                <a:latin typeface="Tahoma"/>
                <a:cs typeface="Tahoma"/>
              </a:rPr>
              <a:t>year</a:t>
            </a:r>
            <a:r>
              <a:rPr sz="3300" b="1" spc="-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204" dirty="0">
                <a:solidFill>
                  <a:srgbClr val="FFFFFF"/>
                </a:solidFill>
                <a:latin typeface="Tahoma"/>
                <a:cs typeface="Tahoma"/>
              </a:rPr>
              <a:t>direct</a:t>
            </a:r>
            <a:r>
              <a:rPr sz="3300" b="1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250" dirty="0">
                <a:solidFill>
                  <a:srgbClr val="FFFFFF"/>
                </a:solidFill>
                <a:latin typeface="Tahoma"/>
                <a:cs typeface="Tahoma"/>
              </a:rPr>
              <a:t>selling</a:t>
            </a:r>
            <a:r>
              <a:rPr sz="3300" b="1" spc="-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215" dirty="0">
                <a:solidFill>
                  <a:srgbClr val="FFFFFF"/>
                </a:solidFill>
                <a:latin typeface="Tahoma"/>
                <a:cs typeface="Tahoma"/>
              </a:rPr>
              <a:t>experience </a:t>
            </a:r>
            <a:r>
              <a:rPr sz="3300" b="1" spc="-260" dirty="0">
                <a:solidFill>
                  <a:srgbClr val="FFFFFF"/>
                </a:solidFill>
                <a:latin typeface="Tahoma"/>
                <a:cs typeface="Tahoma"/>
              </a:rPr>
              <a:t>Education</a:t>
            </a:r>
            <a:r>
              <a:rPr sz="3300" b="1" spc="-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9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3300" b="1" spc="-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325" dirty="0">
                <a:solidFill>
                  <a:srgbClr val="FFFFFF"/>
                </a:solidFill>
                <a:latin typeface="Tahoma"/>
                <a:cs typeface="Tahoma"/>
              </a:rPr>
              <a:t>Graduate</a:t>
            </a:r>
            <a:endParaRPr sz="33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3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50"/>
              </a:spcBef>
            </a:pPr>
            <a:endParaRPr sz="3300" dirty="0">
              <a:latin typeface="Tahoma"/>
              <a:cs typeface="Tahoma"/>
            </a:endParaRPr>
          </a:p>
          <a:p>
            <a:pPr marL="165735">
              <a:lnSpc>
                <a:spcPct val="100000"/>
              </a:lnSpc>
            </a:pPr>
            <a:r>
              <a:rPr sz="4250" b="1" spc="405" dirty="0">
                <a:solidFill>
                  <a:srgbClr val="FFFFFF"/>
                </a:solidFill>
                <a:latin typeface="Arial"/>
                <a:cs typeface="Arial"/>
              </a:rPr>
              <a:t>Mr.</a:t>
            </a:r>
            <a:r>
              <a:rPr sz="42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170" dirty="0">
                <a:solidFill>
                  <a:srgbClr val="FFFFFF"/>
                </a:solidFill>
                <a:latin typeface="Arial"/>
                <a:cs typeface="Arial"/>
              </a:rPr>
              <a:t>Sudhanshu</a:t>
            </a:r>
            <a:r>
              <a:rPr sz="42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285" dirty="0">
                <a:solidFill>
                  <a:srgbClr val="FFFFFF"/>
                </a:solidFill>
                <a:latin typeface="Arial"/>
                <a:cs typeface="Arial"/>
              </a:rPr>
              <a:t>Sekhar</a:t>
            </a:r>
            <a:endParaRPr sz="4250" dirty="0">
              <a:latin typeface="Arial"/>
              <a:cs typeface="Arial"/>
            </a:endParaRPr>
          </a:p>
          <a:p>
            <a:pPr marL="165735" marR="436880">
              <a:lnSpc>
                <a:spcPct val="129200"/>
              </a:lnSpc>
              <a:spcBef>
                <a:spcPts val="3185"/>
              </a:spcBef>
            </a:pPr>
            <a:r>
              <a:rPr sz="3000" b="1" spc="75" dirty="0">
                <a:solidFill>
                  <a:srgbClr val="FFFFFF"/>
                </a:solidFill>
                <a:latin typeface="Trebuchet MS"/>
                <a:cs typeface="Trebuchet MS"/>
              </a:rPr>
              <a:t>10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80" dirty="0">
                <a:solidFill>
                  <a:srgbClr val="FFFFFF"/>
                </a:solidFill>
                <a:latin typeface="Trebuchet MS"/>
                <a:cs typeface="Trebuchet MS"/>
              </a:rPr>
              <a:t>year</a:t>
            </a:r>
            <a:r>
              <a:rPr sz="3000" b="1" spc="-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14" dirty="0">
                <a:solidFill>
                  <a:srgbClr val="FFFFFF"/>
                </a:solidFill>
                <a:latin typeface="Trebuchet MS"/>
                <a:cs typeface="Trebuchet MS"/>
              </a:rPr>
              <a:t>experience</a:t>
            </a:r>
            <a:r>
              <a:rPr sz="3000" b="1" spc="-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8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Banking</a:t>
            </a:r>
            <a:r>
              <a:rPr sz="3000" b="1" spc="-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Sector </a:t>
            </a:r>
            <a:r>
              <a:rPr sz="3000" b="1" spc="140" dirty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3000" b="1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30" dirty="0">
                <a:solidFill>
                  <a:srgbClr val="FFFFFF"/>
                </a:solidFill>
                <a:latin typeface="Trebuchet MS"/>
                <a:cs typeface="Trebuchet MS"/>
              </a:rPr>
              <a:t>field</a:t>
            </a:r>
            <a:r>
              <a:rPr sz="30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Trebuchet MS"/>
                <a:cs typeface="Trebuchet MS"/>
              </a:rPr>
              <a:t>work)</a:t>
            </a:r>
            <a:endParaRPr sz="3000" dirty="0">
              <a:latin typeface="Trebuchet MS"/>
              <a:cs typeface="Trebuchet MS"/>
            </a:endParaRPr>
          </a:p>
          <a:p>
            <a:pPr marL="165735">
              <a:lnSpc>
                <a:spcPct val="100000"/>
              </a:lnSpc>
              <a:spcBef>
                <a:spcPts val="1050"/>
              </a:spcBef>
            </a:pPr>
            <a:r>
              <a:rPr sz="3000" b="1" spc="-80" dirty="0">
                <a:solidFill>
                  <a:srgbClr val="FFFFFF"/>
                </a:solidFill>
                <a:latin typeface="Trebuchet MS"/>
                <a:cs typeface="Trebuchet MS"/>
              </a:rPr>
              <a:t>Education</a:t>
            </a:r>
            <a:r>
              <a:rPr sz="30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30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Graduate</a:t>
            </a:r>
            <a:endParaRPr sz="3000" dirty="0">
              <a:latin typeface="Trebuchet MS"/>
              <a:cs typeface="Trebuchet MS"/>
            </a:endParaRPr>
          </a:p>
        </p:txBody>
      </p:sp>
      <p:pic>
        <p:nvPicPr>
          <p:cNvPr id="41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8"/>
          <a:srcRect l="14781" t="23437" r="13126" b="17824"/>
          <a:stretch/>
        </p:blipFill>
        <p:spPr bwMode="auto">
          <a:xfrm>
            <a:off x="-16136" y="-79959"/>
            <a:ext cx="2938958" cy="2431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3" name="object 40"/>
          <p:cNvSpPr txBox="1"/>
          <p:nvPr/>
        </p:nvSpPr>
        <p:spPr>
          <a:xfrm>
            <a:off x="685800" y="9639300"/>
            <a:ext cx="22098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400" dirty="0" smtClean="0">
                <a:latin typeface="Trebuchet MS"/>
                <a:cs typeface="Trebuchet MS"/>
              </a:rPr>
              <a:t>Office </a:t>
            </a:r>
            <a:r>
              <a:rPr lang="en-US" sz="4400" dirty="0" err="1" smtClean="0">
                <a:latin typeface="Trebuchet MS"/>
                <a:cs typeface="Trebuchet MS"/>
              </a:rPr>
              <a:t>patna</a:t>
            </a:r>
            <a:r>
              <a:rPr lang="en-US" sz="4400" dirty="0" smtClean="0">
                <a:latin typeface="Trebuchet MS"/>
                <a:cs typeface="Trebuchet MS"/>
              </a:rPr>
              <a:t> - 800016  .under companies act 1956   PAN,AATCS7693H</a:t>
            </a:r>
            <a:endParaRPr sz="4400" dirty="0">
              <a:latin typeface="Trebuchet MS"/>
              <a:cs typeface="Trebuchet MS"/>
            </a:endParaRPr>
          </a:p>
        </p:txBody>
      </p:sp>
      <p:pic>
        <p:nvPicPr>
          <p:cNvPr id="42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40273" y="744119"/>
            <a:ext cx="6692501" cy="8147201"/>
          </a:xfrm>
          <a:prstGeom prst="rect">
            <a:avLst/>
          </a:prstGeom>
        </p:spPr>
      </p:pic>
      <p:sp>
        <p:nvSpPr>
          <p:cNvPr id="44" name="object 40"/>
          <p:cNvSpPr txBox="1"/>
          <p:nvPr/>
        </p:nvSpPr>
        <p:spPr>
          <a:xfrm>
            <a:off x="1752600" y="2529765"/>
            <a:ext cx="22098000" cy="25269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 smtClean="0">
                <a:latin typeface="Trebuchet MS"/>
                <a:cs typeface="Trebuchet MS"/>
              </a:rPr>
              <a:t>REGISTRATION 2013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 smtClean="0">
                <a:latin typeface="Trebuchet MS"/>
                <a:cs typeface="Trebuchet MS"/>
              </a:rPr>
              <a:t>ON OTT PLATE FORMS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 smtClean="0">
                <a:latin typeface="Trebuchet MS"/>
                <a:cs typeface="Trebuchet MS"/>
              </a:rPr>
              <a:t>PRODUCT BASE NETWORK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 smtClean="0">
                <a:latin typeface="Trebuchet MS"/>
                <a:cs typeface="Trebuchet MS"/>
              </a:rPr>
              <a:t>MARKETTING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dirty="0" smtClean="0">
                <a:latin typeface="Trebuchet MS"/>
                <a:cs typeface="Trebuchet MS"/>
              </a:rPr>
              <a:t>STARTED ON 2025</a:t>
            </a:r>
            <a:endParaRPr sz="3200" b="1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209800" y="595445"/>
            <a:ext cx="13639800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880" dirty="0"/>
              <a:t> </a:t>
            </a:r>
            <a:r>
              <a:rPr lang="en-US" spc="-880" dirty="0" smtClean="0"/>
              <a:t>                 </a:t>
            </a:r>
            <a:r>
              <a:rPr spc="-880" dirty="0" smtClean="0"/>
              <a:t>Company</a:t>
            </a:r>
            <a:endParaRPr spc="-880" dirty="0"/>
          </a:p>
        </p:txBody>
      </p:sp>
      <p:sp>
        <p:nvSpPr>
          <p:cNvPr id="3" name="object 3"/>
          <p:cNvSpPr txBox="1"/>
          <p:nvPr/>
        </p:nvSpPr>
        <p:spPr>
          <a:xfrm>
            <a:off x="6629400" y="2161489"/>
            <a:ext cx="6629400" cy="822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200" b="1" spc="-265" dirty="0">
                <a:solidFill>
                  <a:srgbClr val="FFFFFF"/>
                </a:solidFill>
                <a:latin typeface="Tahoma"/>
                <a:cs typeface="Tahoma"/>
              </a:rPr>
              <a:t>Legal</a:t>
            </a:r>
            <a:r>
              <a:rPr sz="5200" b="1" spc="-4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00" b="1" spc="-365" dirty="0">
                <a:solidFill>
                  <a:srgbClr val="FFFFFF"/>
                </a:solidFill>
                <a:latin typeface="Tahoma"/>
                <a:cs typeface="Tahoma"/>
              </a:rPr>
              <a:t>Documents</a:t>
            </a:r>
            <a:endParaRPr sz="5200" dirty="0">
              <a:latin typeface="Tahoma"/>
              <a:cs typeface="Tahoma"/>
            </a:endParaRPr>
          </a:p>
        </p:txBody>
      </p:sp>
      <p:pic>
        <p:nvPicPr>
          <p:cNvPr id="5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2"/>
          <a:srcRect l="14781" t="23437" r="13126" b="17824"/>
          <a:stretch/>
        </p:blipFill>
        <p:spPr bwMode="auto">
          <a:xfrm>
            <a:off x="9525" y="141136"/>
            <a:ext cx="2938958" cy="2431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elcome\Desktop\d2fe1cb4-c91d-43a9-9a1a-7acabb0dbb3b.jpg"/>
          <p:cNvPicPr>
            <a:picLocks noChangeAspect="1" noChangeArrowheads="1"/>
          </p:cNvPicPr>
          <p:nvPr/>
        </p:nvPicPr>
        <p:blipFill>
          <a:blip r:embed="rId2"/>
          <a:srcRect l="7095" r="6874" b="4804"/>
          <a:stretch>
            <a:fillRect/>
          </a:stretch>
        </p:blipFill>
        <p:spPr bwMode="auto">
          <a:xfrm>
            <a:off x="0" y="1943100"/>
            <a:ext cx="5638800" cy="8343900"/>
          </a:xfrm>
          <a:prstGeom prst="rect">
            <a:avLst/>
          </a:prstGeom>
          <a:noFill/>
        </p:spPr>
      </p:pic>
      <p:pic>
        <p:nvPicPr>
          <p:cNvPr id="2051" name="Picture 3" descr="C:\Users\welcome\Desktop\35ca4fe2-8922-481a-aad1-245874a8b5a5.jpg"/>
          <p:cNvPicPr>
            <a:picLocks noChangeAspect="1" noChangeArrowheads="1"/>
          </p:cNvPicPr>
          <p:nvPr/>
        </p:nvPicPr>
        <p:blipFill>
          <a:blip r:embed="rId3"/>
          <a:srcRect l="5786" t="7315" r="5131" b="2984"/>
          <a:stretch>
            <a:fillRect/>
          </a:stretch>
        </p:blipFill>
        <p:spPr bwMode="auto">
          <a:xfrm>
            <a:off x="5638800" y="1943100"/>
            <a:ext cx="6324600" cy="8343900"/>
          </a:xfrm>
          <a:prstGeom prst="rect">
            <a:avLst/>
          </a:prstGeom>
          <a:noFill/>
        </p:spPr>
      </p:pic>
      <p:pic>
        <p:nvPicPr>
          <p:cNvPr id="2052" name="Picture 4" descr="C:\Users\welcome\Desktop\fc688117-8692-4454-9403-9b8d0ee7233b.jpg"/>
          <p:cNvPicPr>
            <a:picLocks noChangeAspect="1" noChangeArrowheads="1"/>
          </p:cNvPicPr>
          <p:nvPr/>
        </p:nvPicPr>
        <p:blipFill>
          <a:blip r:embed="rId4"/>
          <a:srcRect l="9537" t="5882" r="9722" b="2353"/>
          <a:stretch>
            <a:fillRect/>
          </a:stretch>
        </p:blipFill>
        <p:spPr bwMode="auto">
          <a:xfrm>
            <a:off x="11963400" y="1943100"/>
            <a:ext cx="6324600" cy="8343900"/>
          </a:xfrm>
          <a:prstGeom prst="rect">
            <a:avLst/>
          </a:prstGeom>
          <a:noFill/>
        </p:spPr>
      </p:pic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3409046" y="85962"/>
            <a:ext cx="15564754" cy="149335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600" b="1" spc="-265" dirty="0">
                <a:solidFill>
                  <a:srgbClr val="FFFFFF"/>
                </a:solidFill>
                <a:latin typeface="Tahoma"/>
                <a:cs typeface="Tahoma"/>
              </a:rPr>
              <a:t>Legal</a:t>
            </a:r>
            <a:r>
              <a:rPr sz="9600" b="1" spc="-4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600" b="1" spc="-365" dirty="0">
                <a:solidFill>
                  <a:srgbClr val="FFFFFF"/>
                </a:solidFill>
                <a:latin typeface="Tahoma"/>
                <a:cs typeface="Tahoma"/>
              </a:rPr>
              <a:t>Documents</a:t>
            </a:r>
            <a:endParaRPr sz="9600">
              <a:latin typeface="Tahoma"/>
              <a:cs typeface="Tahom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welcome\Desktop\4c5f5ebc-80b5-44be-895c-360cd03080f0.jpg"/>
          <p:cNvPicPr>
            <a:picLocks noChangeAspect="1" noChangeArrowheads="1"/>
          </p:cNvPicPr>
          <p:nvPr/>
        </p:nvPicPr>
        <p:blipFill>
          <a:blip r:embed="rId2"/>
          <a:srcRect l="6713" t="5153" r="5110"/>
          <a:stretch>
            <a:fillRect/>
          </a:stretch>
        </p:blipFill>
        <p:spPr bwMode="auto">
          <a:xfrm>
            <a:off x="6248400" y="1790701"/>
            <a:ext cx="6248400" cy="8496300"/>
          </a:xfrm>
          <a:prstGeom prst="rect">
            <a:avLst/>
          </a:prstGeom>
          <a:noFill/>
        </p:spPr>
      </p:pic>
      <p:pic>
        <p:nvPicPr>
          <p:cNvPr id="3076" name="Picture 4" descr="C:\Users\welcome\Desktop\2576ada5-0e47-4b2a-a214-ce3ffbc27493.jpg"/>
          <p:cNvPicPr>
            <a:picLocks noChangeAspect="1" noChangeArrowheads="1"/>
          </p:cNvPicPr>
          <p:nvPr/>
        </p:nvPicPr>
        <p:blipFill>
          <a:blip r:embed="rId3"/>
          <a:srcRect l="3333" t="4480" r="2698" b="2616"/>
          <a:stretch>
            <a:fillRect/>
          </a:stretch>
        </p:blipFill>
        <p:spPr bwMode="auto">
          <a:xfrm>
            <a:off x="0" y="1790700"/>
            <a:ext cx="6248400" cy="8496300"/>
          </a:xfrm>
          <a:prstGeom prst="rect">
            <a:avLst/>
          </a:prstGeom>
          <a:noFill/>
        </p:spPr>
      </p:pic>
      <p:pic>
        <p:nvPicPr>
          <p:cNvPr id="3077" name="Picture 5" descr="C:\Users\welcome\Desktop\9934e87c-2961-4d9e-97b5-0817b83ec154.jpg"/>
          <p:cNvPicPr>
            <a:picLocks noChangeAspect="1" noChangeArrowheads="1"/>
          </p:cNvPicPr>
          <p:nvPr/>
        </p:nvPicPr>
        <p:blipFill>
          <a:blip r:embed="rId4"/>
          <a:srcRect l="3493" t="4077" r="3603"/>
          <a:stretch>
            <a:fillRect/>
          </a:stretch>
        </p:blipFill>
        <p:spPr bwMode="auto">
          <a:xfrm>
            <a:off x="12496800" y="1790700"/>
            <a:ext cx="5791200" cy="8496300"/>
          </a:xfrm>
          <a:prstGeom prst="rect">
            <a:avLst/>
          </a:prstGeom>
          <a:noFill/>
        </p:spPr>
      </p:pic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xfrm>
            <a:off x="3866246" y="85962"/>
            <a:ext cx="15564754" cy="22996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600" b="1" spc="-265" dirty="0">
                <a:solidFill>
                  <a:srgbClr val="FFFFFF"/>
                </a:solidFill>
                <a:latin typeface="Tahoma"/>
                <a:cs typeface="Tahoma"/>
              </a:rPr>
              <a:t>Legal</a:t>
            </a:r>
            <a:r>
              <a:rPr sz="9600" b="1" spc="-4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600" b="1" spc="-365" dirty="0">
                <a:solidFill>
                  <a:srgbClr val="FFFFFF"/>
                </a:solidFill>
                <a:latin typeface="Tahoma"/>
                <a:cs typeface="Tahoma"/>
              </a:rPr>
              <a:t>Documents</a:t>
            </a:r>
            <a:endParaRPr sz="9600">
              <a:latin typeface="Tahoma"/>
              <a:cs typeface="Tahom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33349" y="-133349"/>
            <a:ext cx="2880360" cy="3870325"/>
            <a:chOff x="-133349" y="-133349"/>
            <a:chExt cx="2880360" cy="3870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10224" cy="37363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419860" cy="3061335"/>
            </a:xfrm>
            <a:custGeom>
              <a:avLst/>
              <a:gdLst/>
              <a:ahLst/>
              <a:cxnLst/>
              <a:rect l="l" t="t" r="r" b="b"/>
              <a:pathLst>
                <a:path w="1419860" h="3061335">
                  <a:moveTo>
                    <a:pt x="1197834" y="0"/>
                  </a:moveTo>
                  <a:lnTo>
                    <a:pt x="1339991" y="244332"/>
                  </a:lnTo>
                  <a:lnTo>
                    <a:pt x="1362697" y="287337"/>
                  </a:lnTo>
                  <a:lnTo>
                    <a:pt x="1381619" y="331638"/>
                  </a:lnTo>
                  <a:lnTo>
                    <a:pt x="1396757" y="376999"/>
                  </a:lnTo>
                  <a:lnTo>
                    <a:pt x="1408110" y="423185"/>
                  </a:lnTo>
                  <a:lnTo>
                    <a:pt x="1415679" y="469959"/>
                  </a:lnTo>
                  <a:lnTo>
                    <a:pt x="1419464" y="517087"/>
                  </a:lnTo>
                  <a:lnTo>
                    <a:pt x="1419464" y="564332"/>
                  </a:lnTo>
                  <a:lnTo>
                    <a:pt x="1415679" y="611460"/>
                  </a:lnTo>
                  <a:lnTo>
                    <a:pt x="1408110" y="658235"/>
                  </a:lnTo>
                  <a:lnTo>
                    <a:pt x="1396757" y="704420"/>
                  </a:lnTo>
                  <a:lnTo>
                    <a:pt x="1381619" y="749781"/>
                  </a:lnTo>
                  <a:lnTo>
                    <a:pt x="1362697" y="794082"/>
                  </a:lnTo>
                  <a:lnTo>
                    <a:pt x="1339991" y="837088"/>
                  </a:lnTo>
                  <a:lnTo>
                    <a:pt x="141687" y="2896672"/>
                  </a:lnTo>
                  <a:lnTo>
                    <a:pt x="115495" y="2937744"/>
                  </a:lnTo>
                  <a:lnTo>
                    <a:pt x="86325" y="2976194"/>
                  </a:lnTo>
                  <a:lnTo>
                    <a:pt x="54378" y="3011906"/>
                  </a:lnTo>
                  <a:lnTo>
                    <a:pt x="19856" y="3044765"/>
                  </a:lnTo>
                  <a:lnTo>
                    <a:pt x="0" y="3060849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613660" cy="1916430"/>
            </a:xfrm>
            <a:custGeom>
              <a:avLst/>
              <a:gdLst/>
              <a:ahLst/>
              <a:cxnLst/>
              <a:rect l="l" t="t" r="r" b="b"/>
              <a:pathLst>
                <a:path w="2613660" h="1916430">
                  <a:moveTo>
                    <a:pt x="2613032" y="0"/>
                  </a:moveTo>
                  <a:lnTo>
                    <a:pt x="2613032" y="682219"/>
                  </a:lnTo>
                  <a:lnTo>
                    <a:pt x="2609849" y="730323"/>
                  </a:lnTo>
                  <a:lnTo>
                    <a:pt x="2600501" y="776983"/>
                  </a:lnTo>
                  <a:lnTo>
                    <a:pt x="2585292" y="821672"/>
                  </a:lnTo>
                  <a:lnTo>
                    <a:pt x="2564523" y="863865"/>
                  </a:lnTo>
                  <a:lnTo>
                    <a:pt x="2538498" y="903035"/>
                  </a:lnTo>
                  <a:lnTo>
                    <a:pt x="2507520" y="938655"/>
                  </a:lnTo>
                  <a:lnTo>
                    <a:pt x="2471890" y="970200"/>
                  </a:lnTo>
                  <a:lnTo>
                    <a:pt x="2431913" y="997142"/>
                  </a:lnTo>
                  <a:lnTo>
                    <a:pt x="936330" y="1867299"/>
                  </a:lnTo>
                  <a:lnTo>
                    <a:pt x="893212" y="1888674"/>
                  </a:lnTo>
                  <a:lnTo>
                    <a:pt x="848241" y="1903941"/>
                  </a:lnTo>
                  <a:lnTo>
                    <a:pt x="802035" y="1913101"/>
                  </a:lnTo>
                  <a:lnTo>
                    <a:pt x="755211" y="1916155"/>
                  </a:lnTo>
                  <a:lnTo>
                    <a:pt x="708387" y="1913101"/>
                  </a:lnTo>
                  <a:lnTo>
                    <a:pt x="662180" y="1903941"/>
                  </a:lnTo>
                  <a:lnTo>
                    <a:pt x="617209" y="1888674"/>
                  </a:lnTo>
                  <a:lnTo>
                    <a:pt x="574092" y="1867299"/>
                  </a:lnTo>
                  <a:lnTo>
                    <a:pt x="0" y="1533282"/>
                  </a:lnTo>
                </a:path>
              </a:pathLst>
            </a:custGeom>
            <a:ln w="266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5885749" y="-66675"/>
            <a:ext cx="2402840" cy="2345055"/>
            <a:chOff x="15885749" y="-66675"/>
            <a:chExt cx="2402840" cy="23450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9088" y="0"/>
              <a:ext cx="1998911" cy="22780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952424" y="0"/>
              <a:ext cx="1218565" cy="1593850"/>
            </a:xfrm>
            <a:custGeom>
              <a:avLst/>
              <a:gdLst/>
              <a:ahLst/>
              <a:cxnLst/>
              <a:rect l="l" t="t" r="r" b="b"/>
              <a:pathLst>
                <a:path w="1218565" h="1593850">
                  <a:moveTo>
                    <a:pt x="1218481" y="1593401"/>
                  </a:moveTo>
                  <a:lnTo>
                    <a:pt x="1174843" y="1588048"/>
                  </a:lnTo>
                  <a:lnTo>
                    <a:pt x="1127910" y="1578394"/>
                  </a:lnTo>
                  <a:lnTo>
                    <a:pt x="1082148" y="1565079"/>
                  </a:lnTo>
                  <a:lnTo>
                    <a:pt x="1037757" y="1548218"/>
                  </a:lnTo>
                  <a:lnTo>
                    <a:pt x="994938" y="1527927"/>
                  </a:lnTo>
                  <a:lnTo>
                    <a:pt x="953893" y="1504321"/>
                  </a:lnTo>
                  <a:lnTo>
                    <a:pt x="914821" y="1477515"/>
                  </a:lnTo>
                  <a:lnTo>
                    <a:pt x="877923" y="1447625"/>
                  </a:lnTo>
                  <a:lnTo>
                    <a:pt x="843401" y="1414766"/>
                  </a:lnTo>
                  <a:lnTo>
                    <a:pt x="811454" y="1379054"/>
                  </a:lnTo>
                  <a:lnTo>
                    <a:pt x="782285" y="1340605"/>
                  </a:lnTo>
                  <a:lnTo>
                    <a:pt x="756092" y="1299533"/>
                  </a:lnTo>
                  <a:lnTo>
                    <a:pt x="0" y="0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0" y="7828739"/>
            <a:ext cx="18288000" cy="2458720"/>
            <a:chOff x="0" y="7828739"/>
            <a:chExt cx="18288000" cy="2458720"/>
          </a:xfrm>
        </p:grpSpPr>
        <p:sp>
          <p:nvSpPr>
            <p:cNvPr id="22" name="object 22"/>
            <p:cNvSpPr/>
            <p:nvPr/>
          </p:nvSpPr>
          <p:spPr>
            <a:xfrm>
              <a:off x="0" y="8206190"/>
              <a:ext cx="18288000" cy="2080895"/>
            </a:xfrm>
            <a:custGeom>
              <a:avLst/>
              <a:gdLst/>
              <a:ahLst/>
              <a:cxnLst/>
              <a:rect l="l" t="t" r="r" b="b"/>
              <a:pathLst>
                <a:path w="18288000" h="2080895">
                  <a:moveTo>
                    <a:pt x="1085309" y="2080806"/>
                  </a:moveTo>
                  <a:lnTo>
                    <a:pt x="0" y="2080806"/>
                  </a:lnTo>
                  <a:lnTo>
                    <a:pt x="0" y="1656642"/>
                  </a:lnTo>
                  <a:lnTo>
                    <a:pt x="64620" y="1687589"/>
                  </a:lnTo>
                  <a:lnTo>
                    <a:pt x="134083" y="1719756"/>
                  </a:lnTo>
                  <a:lnTo>
                    <a:pt x="212124" y="1754694"/>
                  </a:lnTo>
                  <a:lnTo>
                    <a:pt x="298659" y="1792092"/>
                  </a:lnTo>
                  <a:lnTo>
                    <a:pt x="393604" y="1831636"/>
                  </a:lnTo>
                  <a:lnTo>
                    <a:pt x="496876" y="1873014"/>
                  </a:lnTo>
                  <a:lnTo>
                    <a:pt x="608391" y="1915914"/>
                  </a:lnTo>
                  <a:lnTo>
                    <a:pt x="728067" y="1960022"/>
                  </a:lnTo>
                  <a:lnTo>
                    <a:pt x="855820" y="2005026"/>
                  </a:lnTo>
                  <a:lnTo>
                    <a:pt x="991565" y="2050613"/>
                  </a:lnTo>
                  <a:lnTo>
                    <a:pt x="1085309" y="2080806"/>
                  </a:lnTo>
                  <a:close/>
                </a:path>
                <a:path w="18288000" h="2080895">
                  <a:moveTo>
                    <a:pt x="18287998" y="2080806"/>
                  </a:moveTo>
                  <a:lnTo>
                    <a:pt x="8960286" y="2080806"/>
                  </a:lnTo>
                  <a:lnTo>
                    <a:pt x="9125127" y="2038235"/>
                  </a:lnTo>
                  <a:lnTo>
                    <a:pt x="9490698" y="1938516"/>
                  </a:lnTo>
                  <a:lnTo>
                    <a:pt x="9848524" y="1834290"/>
                  </a:lnTo>
                  <a:lnTo>
                    <a:pt x="10286037" y="1698876"/>
                  </a:lnTo>
                  <a:lnTo>
                    <a:pt x="10833508" y="1519148"/>
                  </a:lnTo>
                  <a:lnTo>
                    <a:pt x="12823015" y="830179"/>
                  </a:lnTo>
                  <a:lnTo>
                    <a:pt x="13360710" y="654785"/>
                  </a:lnTo>
                  <a:lnTo>
                    <a:pt x="13720206" y="544908"/>
                  </a:lnTo>
                  <a:lnTo>
                    <a:pt x="14036387" y="454411"/>
                  </a:lnTo>
                  <a:lnTo>
                    <a:pt x="14309150" y="381624"/>
                  </a:lnTo>
                  <a:lnTo>
                    <a:pt x="14538017" y="324694"/>
                  </a:lnTo>
                  <a:lnTo>
                    <a:pt x="14768572" y="271439"/>
                  </a:lnTo>
                  <a:lnTo>
                    <a:pt x="15001066" y="222127"/>
                  </a:lnTo>
                  <a:lnTo>
                    <a:pt x="15188625" y="185698"/>
                  </a:lnTo>
                  <a:lnTo>
                    <a:pt x="15377712" y="152103"/>
                  </a:lnTo>
                  <a:lnTo>
                    <a:pt x="15568456" y="121480"/>
                  </a:lnTo>
                  <a:lnTo>
                    <a:pt x="15760984" y="93966"/>
                  </a:lnTo>
                  <a:lnTo>
                    <a:pt x="15955424" y="69699"/>
                  </a:lnTo>
                  <a:lnTo>
                    <a:pt x="16151904" y="48817"/>
                  </a:lnTo>
                  <a:lnTo>
                    <a:pt x="16350553" y="31457"/>
                  </a:lnTo>
                  <a:lnTo>
                    <a:pt x="16551497" y="17758"/>
                  </a:lnTo>
                  <a:lnTo>
                    <a:pt x="16754866" y="7857"/>
                  </a:lnTo>
                  <a:lnTo>
                    <a:pt x="16960786" y="1891"/>
                  </a:lnTo>
                  <a:lnTo>
                    <a:pt x="17129643" y="0"/>
                  </a:lnTo>
                  <a:lnTo>
                    <a:pt x="17200670" y="0"/>
                  </a:lnTo>
                  <a:lnTo>
                    <a:pt x="17380795" y="2319"/>
                  </a:lnTo>
                  <a:lnTo>
                    <a:pt x="17541270" y="6905"/>
                  </a:lnTo>
                  <a:lnTo>
                    <a:pt x="17703451" y="13995"/>
                  </a:lnTo>
                  <a:lnTo>
                    <a:pt x="17867391" y="23648"/>
                  </a:lnTo>
                  <a:lnTo>
                    <a:pt x="18033144" y="35922"/>
                  </a:lnTo>
                  <a:lnTo>
                    <a:pt x="18200765" y="50874"/>
                  </a:lnTo>
                  <a:lnTo>
                    <a:pt x="18287998" y="59691"/>
                  </a:lnTo>
                  <a:lnTo>
                    <a:pt x="18287998" y="2080806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7828739"/>
              <a:ext cx="18288000" cy="2458720"/>
            </a:xfrm>
            <a:custGeom>
              <a:avLst/>
              <a:gdLst/>
              <a:ahLst/>
              <a:cxnLst/>
              <a:rect l="l" t="t" r="r" b="b"/>
              <a:pathLst>
                <a:path w="18288000" h="2458720">
                  <a:moveTo>
                    <a:pt x="9088186" y="2458257"/>
                  </a:moveTo>
                  <a:lnTo>
                    <a:pt x="8795142" y="2458257"/>
                  </a:lnTo>
                  <a:lnTo>
                    <a:pt x="9466594" y="2287173"/>
                  </a:lnTo>
                  <a:lnTo>
                    <a:pt x="9515913" y="2268166"/>
                  </a:lnTo>
                  <a:lnTo>
                    <a:pt x="9663957" y="2230152"/>
                  </a:lnTo>
                  <a:lnTo>
                    <a:pt x="9713267" y="2211146"/>
                  </a:lnTo>
                  <a:lnTo>
                    <a:pt x="9811707" y="2185803"/>
                  </a:lnTo>
                  <a:lnTo>
                    <a:pt x="9860798" y="2166796"/>
                  </a:lnTo>
                  <a:lnTo>
                    <a:pt x="9959048" y="2141453"/>
                  </a:lnTo>
                  <a:lnTo>
                    <a:pt x="10008162" y="2122446"/>
                  </a:lnTo>
                  <a:lnTo>
                    <a:pt x="10057204" y="2109775"/>
                  </a:lnTo>
                  <a:lnTo>
                    <a:pt x="10252913" y="2046418"/>
                  </a:lnTo>
                  <a:lnTo>
                    <a:pt x="10301760" y="2033747"/>
                  </a:lnTo>
                  <a:lnTo>
                    <a:pt x="10350545" y="2014740"/>
                  </a:lnTo>
                  <a:lnTo>
                    <a:pt x="10448050" y="1983062"/>
                  </a:lnTo>
                  <a:lnTo>
                    <a:pt x="10496784" y="1964055"/>
                  </a:lnTo>
                  <a:lnTo>
                    <a:pt x="10545477" y="1951383"/>
                  </a:lnTo>
                  <a:lnTo>
                    <a:pt x="10594131" y="1932376"/>
                  </a:lnTo>
                  <a:lnTo>
                    <a:pt x="10642745" y="1919705"/>
                  </a:lnTo>
                  <a:lnTo>
                    <a:pt x="10739934" y="1881691"/>
                  </a:lnTo>
                  <a:lnTo>
                    <a:pt x="10788481" y="1869020"/>
                  </a:lnTo>
                  <a:lnTo>
                    <a:pt x="10885480" y="1831006"/>
                  </a:lnTo>
                  <a:lnTo>
                    <a:pt x="10933932" y="1818334"/>
                  </a:lnTo>
                  <a:lnTo>
                    <a:pt x="10982352" y="1799327"/>
                  </a:lnTo>
                  <a:lnTo>
                    <a:pt x="11079131" y="1767649"/>
                  </a:lnTo>
                  <a:lnTo>
                    <a:pt x="11224170" y="1710628"/>
                  </a:lnTo>
                  <a:lnTo>
                    <a:pt x="11272476" y="1697957"/>
                  </a:lnTo>
                  <a:lnTo>
                    <a:pt x="11465530" y="1621929"/>
                  </a:lnTo>
                  <a:lnTo>
                    <a:pt x="11513756" y="1609258"/>
                  </a:lnTo>
                  <a:lnTo>
                    <a:pt x="11754729" y="1514223"/>
                  </a:lnTo>
                  <a:lnTo>
                    <a:pt x="11802900" y="1501551"/>
                  </a:lnTo>
                  <a:lnTo>
                    <a:pt x="11995542" y="1425523"/>
                  </a:lnTo>
                  <a:lnTo>
                    <a:pt x="12091856" y="1393845"/>
                  </a:lnTo>
                  <a:lnTo>
                    <a:pt x="12332695" y="1298810"/>
                  </a:lnTo>
                  <a:lnTo>
                    <a:pt x="12429076" y="1267132"/>
                  </a:lnTo>
                  <a:lnTo>
                    <a:pt x="12573729" y="1210111"/>
                  </a:lnTo>
                  <a:lnTo>
                    <a:pt x="12631206" y="1191104"/>
                  </a:lnTo>
                  <a:lnTo>
                    <a:pt x="12822541" y="1115076"/>
                  </a:lnTo>
                  <a:lnTo>
                    <a:pt x="12870431" y="1102405"/>
                  </a:lnTo>
                  <a:lnTo>
                    <a:pt x="13014258" y="1045384"/>
                  </a:lnTo>
                  <a:lnTo>
                    <a:pt x="13062257" y="1032712"/>
                  </a:lnTo>
                  <a:lnTo>
                    <a:pt x="13206439" y="975691"/>
                  </a:lnTo>
                  <a:lnTo>
                    <a:pt x="13254567" y="963020"/>
                  </a:lnTo>
                  <a:lnTo>
                    <a:pt x="13399167" y="905999"/>
                  </a:lnTo>
                  <a:lnTo>
                    <a:pt x="13447444" y="893328"/>
                  </a:lnTo>
                  <a:lnTo>
                    <a:pt x="13544121" y="855314"/>
                  </a:lnTo>
                  <a:lnTo>
                    <a:pt x="13592524" y="842643"/>
                  </a:lnTo>
                  <a:lnTo>
                    <a:pt x="13640971" y="823636"/>
                  </a:lnTo>
                  <a:lnTo>
                    <a:pt x="13689464" y="810964"/>
                  </a:lnTo>
                  <a:lnTo>
                    <a:pt x="13786592" y="772950"/>
                  </a:lnTo>
                  <a:lnTo>
                    <a:pt x="13835230" y="760279"/>
                  </a:lnTo>
                  <a:lnTo>
                    <a:pt x="13883919" y="741272"/>
                  </a:lnTo>
                  <a:lnTo>
                    <a:pt x="13932660" y="728601"/>
                  </a:lnTo>
                  <a:lnTo>
                    <a:pt x="13981455" y="709594"/>
                  </a:lnTo>
                  <a:lnTo>
                    <a:pt x="14030304" y="696922"/>
                  </a:lnTo>
                  <a:lnTo>
                    <a:pt x="14079209" y="677915"/>
                  </a:lnTo>
                  <a:lnTo>
                    <a:pt x="14174732" y="652573"/>
                  </a:lnTo>
                  <a:lnTo>
                    <a:pt x="14222575" y="633566"/>
                  </a:lnTo>
                  <a:lnTo>
                    <a:pt x="14318428" y="608223"/>
                  </a:lnTo>
                  <a:lnTo>
                    <a:pt x="14366440" y="589216"/>
                  </a:lnTo>
                  <a:lnTo>
                    <a:pt x="14510820" y="551202"/>
                  </a:lnTo>
                  <a:lnTo>
                    <a:pt x="14559065" y="532195"/>
                  </a:lnTo>
                  <a:lnTo>
                    <a:pt x="14898492" y="443496"/>
                  </a:lnTo>
                  <a:lnTo>
                    <a:pt x="14947232" y="424489"/>
                  </a:lnTo>
                  <a:lnTo>
                    <a:pt x="14996033" y="418153"/>
                  </a:lnTo>
                  <a:lnTo>
                    <a:pt x="15388674" y="316783"/>
                  </a:lnTo>
                  <a:lnTo>
                    <a:pt x="15438031" y="310447"/>
                  </a:lnTo>
                  <a:lnTo>
                    <a:pt x="15536929" y="285104"/>
                  </a:lnTo>
                  <a:lnTo>
                    <a:pt x="15586470" y="278769"/>
                  </a:lnTo>
                  <a:lnTo>
                    <a:pt x="15686144" y="253426"/>
                  </a:lnTo>
                  <a:lnTo>
                    <a:pt x="15736246" y="247090"/>
                  </a:lnTo>
                  <a:lnTo>
                    <a:pt x="15786376" y="234419"/>
                  </a:lnTo>
                  <a:lnTo>
                    <a:pt x="15836536" y="228083"/>
                  </a:lnTo>
                  <a:lnTo>
                    <a:pt x="15886724" y="215412"/>
                  </a:lnTo>
                  <a:lnTo>
                    <a:pt x="15936940" y="209076"/>
                  </a:lnTo>
                  <a:lnTo>
                    <a:pt x="15987186" y="196405"/>
                  </a:lnTo>
                  <a:lnTo>
                    <a:pt x="16087763" y="183734"/>
                  </a:lnTo>
                  <a:lnTo>
                    <a:pt x="16138095" y="171062"/>
                  </a:lnTo>
                  <a:lnTo>
                    <a:pt x="16238846" y="158391"/>
                  </a:lnTo>
                  <a:lnTo>
                    <a:pt x="16289264" y="145720"/>
                  </a:lnTo>
                  <a:lnTo>
                    <a:pt x="16998141" y="57020"/>
                  </a:lnTo>
                  <a:lnTo>
                    <a:pt x="17048991" y="57020"/>
                  </a:lnTo>
                  <a:lnTo>
                    <a:pt x="17150777" y="44349"/>
                  </a:lnTo>
                  <a:lnTo>
                    <a:pt x="17201713" y="44349"/>
                  </a:lnTo>
                  <a:lnTo>
                    <a:pt x="17303949" y="31678"/>
                  </a:lnTo>
                  <a:lnTo>
                    <a:pt x="17355252" y="31678"/>
                  </a:lnTo>
                  <a:lnTo>
                    <a:pt x="17406585" y="25342"/>
                  </a:lnTo>
                  <a:lnTo>
                    <a:pt x="17457950" y="25342"/>
                  </a:lnTo>
                  <a:lnTo>
                    <a:pt x="17509346" y="19006"/>
                  </a:lnTo>
                  <a:lnTo>
                    <a:pt x="17560773" y="19006"/>
                  </a:lnTo>
                  <a:lnTo>
                    <a:pt x="17612231" y="12671"/>
                  </a:lnTo>
                  <a:lnTo>
                    <a:pt x="17715241" y="12671"/>
                  </a:lnTo>
                  <a:lnTo>
                    <a:pt x="17766793" y="6335"/>
                  </a:lnTo>
                  <a:lnTo>
                    <a:pt x="17869990" y="6335"/>
                  </a:lnTo>
                  <a:lnTo>
                    <a:pt x="17921635" y="0"/>
                  </a:lnTo>
                  <a:lnTo>
                    <a:pt x="18287998" y="0"/>
                  </a:lnTo>
                  <a:lnTo>
                    <a:pt x="18287998" y="671580"/>
                  </a:lnTo>
                  <a:lnTo>
                    <a:pt x="16113103" y="671580"/>
                  </a:lnTo>
                  <a:lnTo>
                    <a:pt x="16061295" y="677915"/>
                  </a:lnTo>
                  <a:lnTo>
                    <a:pt x="15957633" y="677915"/>
                  </a:lnTo>
                  <a:lnTo>
                    <a:pt x="15905780" y="684251"/>
                  </a:lnTo>
                  <a:lnTo>
                    <a:pt x="15853913" y="684251"/>
                  </a:lnTo>
                  <a:lnTo>
                    <a:pt x="15802031" y="690587"/>
                  </a:lnTo>
                  <a:lnTo>
                    <a:pt x="15750134" y="690587"/>
                  </a:lnTo>
                  <a:lnTo>
                    <a:pt x="15648029" y="703258"/>
                  </a:lnTo>
                  <a:lnTo>
                    <a:pt x="15597841" y="703258"/>
                  </a:lnTo>
                  <a:lnTo>
                    <a:pt x="15497488" y="715929"/>
                  </a:lnTo>
                  <a:lnTo>
                    <a:pt x="15447325" y="715929"/>
                  </a:lnTo>
                  <a:lnTo>
                    <a:pt x="14996383" y="772950"/>
                  </a:lnTo>
                  <a:lnTo>
                    <a:pt x="14946352" y="785622"/>
                  </a:lnTo>
                  <a:lnTo>
                    <a:pt x="14796370" y="804629"/>
                  </a:lnTo>
                  <a:lnTo>
                    <a:pt x="14746416" y="817300"/>
                  </a:lnTo>
                  <a:lnTo>
                    <a:pt x="14696482" y="823636"/>
                  </a:lnTo>
                  <a:lnTo>
                    <a:pt x="14646570" y="836307"/>
                  </a:lnTo>
                  <a:lnTo>
                    <a:pt x="14596681" y="842643"/>
                  </a:lnTo>
                  <a:lnTo>
                    <a:pt x="14546816" y="855314"/>
                  </a:lnTo>
                  <a:lnTo>
                    <a:pt x="14496975" y="861650"/>
                  </a:lnTo>
                  <a:lnTo>
                    <a:pt x="14447159" y="874321"/>
                  </a:lnTo>
                  <a:lnTo>
                    <a:pt x="14397369" y="880657"/>
                  </a:lnTo>
                  <a:lnTo>
                    <a:pt x="14347605" y="893328"/>
                  </a:lnTo>
                  <a:lnTo>
                    <a:pt x="14297870" y="899663"/>
                  </a:lnTo>
                  <a:lnTo>
                    <a:pt x="14148836" y="937677"/>
                  </a:lnTo>
                  <a:lnTo>
                    <a:pt x="14099218" y="944013"/>
                  </a:lnTo>
                  <a:lnTo>
                    <a:pt x="13802093" y="1020041"/>
                  </a:lnTo>
                  <a:lnTo>
                    <a:pt x="13752669" y="1026377"/>
                  </a:lnTo>
                  <a:lnTo>
                    <a:pt x="13604554" y="1064391"/>
                  </a:lnTo>
                  <a:lnTo>
                    <a:pt x="13555235" y="1083398"/>
                  </a:lnTo>
                  <a:lnTo>
                    <a:pt x="13259863" y="1159426"/>
                  </a:lnTo>
                  <a:lnTo>
                    <a:pt x="13210722" y="1178433"/>
                  </a:lnTo>
                  <a:lnTo>
                    <a:pt x="13063446" y="1216447"/>
                  </a:lnTo>
                  <a:lnTo>
                    <a:pt x="13014403" y="1235454"/>
                  </a:lnTo>
                  <a:lnTo>
                    <a:pt x="12867414" y="1273468"/>
                  </a:lnTo>
                  <a:lnTo>
                    <a:pt x="12818464" y="1292475"/>
                  </a:lnTo>
                  <a:lnTo>
                    <a:pt x="12769537" y="1305146"/>
                  </a:lnTo>
                  <a:lnTo>
                    <a:pt x="12720633" y="1324153"/>
                  </a:lnTo>
                  <a:lnTo>
                    <a:pt x="12622893" y="1349495"/>
                  </a:lnTo>
                  <a:lnTo>
                    <a:pt x="12616557" y="1355831"/>
                  </a:lnTo>
                  <a:lnTo>
                    <a:pt x="12560681" y="1368502"/>
                  </a:lnTo>
                  <a:lnTo>
                    <a:pt x="12512110" y="1387509"/>
                  </a:lnTo>
                  <a:lnTo>
                    <a:pt x="12463556" y="1400181"/>
                  </a:lnTo>
                  <a:lnTo>
                    <a:pt x="12415018" y="1419188"/>
                  </a:lnTo>
                  <a:lnTo>
                    <a:pt x="12366496" y="1431859"/>
                  </a:lnTo>
                  <a:lnTo>
                    <a:pt x="12317988" y="1450866"/>
                  </a:lnTo>
                  <a:lnTo>
                    <a:pt x="12221010" y="1476209"/>
                  </a:lnTo>
                  <a:lnTo>
                    <a:pt x="12172540" y="1495216"/>
                  </a:lnTo>
                  <a:lnTo>
                    <a:pt x="12124080" y="1507887"/>
                  </a:lnTo>
                  <a:lnTo>
                    <a:pt x="12075629" y="1526894"/>
                  </a:lnTo>
                  <a:lnTo>
                    <a:pt x="12027188" y="1539565"/>
                  </a:lnTo>
                  <a:lnTo>
                    <a:pt x="11978755" y="1558572"/>
                  </a:lnTo>
                  <a:lnTo>
                    <a:pt x="11930328" y="1571244"/>
                  </a:lnTo>
                  <a:lnTo>
                    <a:pt x="11881908" y="1590251"/>
                  </a:lnTo>
                  <a:lnTo>
                    <a:pt x="11833493" y="1602922"/>
                  </a:lnTo>
                  <a:lnTo>
                    <a:pt x="11785082" y="1621929"/>
                  </a:lnTo>
                  <a:lnTo>
                    <a:pt x="11736674" y="1634600"/>
                  </a:lnTo>
                  <a:lnTo>
                    <a:pt x="11688269" y="1653607"/>
                  </a:lnTo>
                  <a:lnTo>
                    <a:pt x="11301006" y="1780320"/>
                  </a:lnTo>
                  <a:lnTo>
                    <a:pt x="11252582" y="1799327"/>
                  </a:lnTo>
                  <a:lnTo>
                    <a:pt x="11204151" y="1811999"/>
                  </a:lnTo>
                  <a:lnTo>
                    <a:pt x="11155712" y="1831006"/>
                  </a:lnTo>
                  <a:lnTo>
                    <a:pt x="11107265" y="1843677"/>
                  </a:lnTo>
                  <a:lnTo>
                    <a:pt x="11058808" y="1862684"/>
                  </a:lnTo>
                  <a:lnTo>
                    <a:pt x="11009935" y="1875355"/>
                  </a:lnTo>
                  <a:lnTo>
                    <a:pt x="10961047" y="1894362"/>
                  </a:lnTo>
                  <a:lnTo>
                    <a:pt x="10912145" y="1907034"/>
                  </a:lnTo>
                  <a:lnTo>
                    <a:pt x="10863228" y="1926041"/>
                  </a:lnTo>
                  <a:lnTo>
                    <a:pt x="10814294" y="1938712"/>
                  </a:lnTo>
                  <a:lnTo>
                    <a:pt x="10765345" y="1957719"/>
                  </a:lnTo>
                  <a:lnTo>
                    <a:pt x="10716380" y="1970390"/>
                  </a:lnTo>
                  <a:lnTo>
                    <a:pt x="10667397" y="1989397"/>
                  </a:lnTo>
                  <a:lnTo>
                    <a:pt x="10618398" y="2002069"/>
                  </a:lnTo>
                  <a:lnTo>
                    <a:pt x="10569381" y="2021076"/>
                  </a:lnTo>
                  <a:lnTo>
                    <a:pt x="10520346" y="2033747"/>
                  </a:lnTo>
                  <a:lnTo>
                    <a:pt x="10471292" y="2052754"/>
                  </a:lnTo>
                  <a:lnTo>
                    <a:pt x="10422220" y="2065425"/>
                  </a:lnTo>
                  <a:lnTo>
                    <a:pt x="10373129" y="2084432"/>
                  </a:lnTo>
                  <a:lnTo>
                    <a:pt x="10324018" y="2097104"/>
                  </a:lnTo>
                  <a:lnTo>
                    <a:pt x="10274888" y="2116111"/>
                  </a:lnTo>
                  <a:lnTo>
                    <a:pt x="10176566" y="2141453"/>
                  </a:lnTo>
                  <a:lnTo>
                    <a:pt x="10127374" y="2160460"/>
                  </a:lnTo>
                  <a:lnTo>
                    <a:pt x="10028925" y="2185803"/>
                  </a:lnTo>
                  <a:lnTo>
                    <a:pt x="9979667" y="2204810"/>
                  </a:lnTo>
                  <a:lnTo>
                    <a:pt x="9930387" y="2217481"/>
                  </a:lnTo>
                  <a:lnTo>
                    <a:pt x="9881084" y="2236488"/>
                  </a:lnTo>
                  <a:lnTo>
                    <a:pt x="9733034" y="2274502"/>
                  </a:lnTo>
                  <a:lnTo>
                    <a:pt x="9683635" y="2293509"/>
                  </a:lnTo>
                  <a:lnTo>
                    <a:pt x="9584764" y="2318852"/>
                  </a:lnTo>
                  <a:lnTo>
                    <a:pt x="9535289" y="2337859"/>
                  </a:lnTo>
                  <a:lnTo>
                    <a:pt x="9485789" y="2350530"/>
                  </a:lnTo>
                  <a:lnTo>
                    <a:pt x="9188077" y="2432894"/>
                  </a:lnTo>
                  <a:lnTo>
                    <a:pt x="9088186" y="2458257"/>
                  </a:lnTo>
                  <a:close/>
                </a:path>
                <a:path w="18288000" h="2458720">
                  <a:moveTo>
                    <a:pt x="18287998" y="879865"/>
                  </a:moveTo>
                  <a:lnTo>
                    <a:pt x="18198147" y="861650"/>
                  </a:lnTo>
                  <a:lnTo>
                    <a:pt x="18151161" y="848978"/>
                  </a:lnTo>
                  <a:lnTo>
                    <a:pt x="18127646" y="848978"/>
                  </a:lnTo>
                  <a:lnTo>
                    <a:pt x="18104125" y="842643"/>
                  </a:lnTo>
                  <a:lnTo>
                    <a:pt x="18009852" y="823636"/>
                  </a:lnTo>
                  <a:lnTo>
                    <a:pt x="17959490" y="810964"/>
                  </a:lnTo>
                  <a:lnTo>
                    <a:pt x="17858582" y="798293"/>
                  </a:lnTo>
                  <a:lnTo>
                    <a:pt x="17808034" y="785622"/>
                  </a:lnTo>
                  <a:lnTo>
                    <a:pt x="17706754" y="772950"/>
                  </a:lnTo>
                  <a:lnTo>
                    <a:pt x="17656021" y="760279"/>
                  </a:lnTo>
                  <a:lnTo>
                    <a:pt x="17247925" y="709594"/>
                  </a:lnTo>
                  <a:lnTo>
                    <a:pt x="17196649" y="709594"/>
                  </a:lnTo>
                  <a:lnTo>
                    <a:pt x="17042625" y="690587"/>
                  </a:lnTo>
                  <a:lnTo>
                    <a:pt x="16991218" y="690587"/>
                  </a:lnTo>
                  <a:lnTo>
                    <a:pt x="16939779" y="684251"/>
                  </a:lnTo>
                  <a:lnTo>
                    <a:pt x="16888307" y="684251"/>
                  </a:lnTo>
                  <a:lnTo>
                    <a:pt x="16836802" y="677915"/>
                  </a:lnTo>
                  <a:lnTo>
                    <a:pt x="16733695" y="677915"/>
                  </a:lnTo>
                  <a:lnTo>
                    <a:pt x="16682092" y="671580"/>
                  </a:lnTo>
                  <a:lnTo>
                    <a:pt x="18287998" y="671580"/>
                  </a:lnTo>
                  <a:lnTo>
                    <a:pt x="18287998" y="879865"/>
                  </a:lnTo>
                  <a:close/>
                </a:path>
                <a:path w="18288000" h="2458720">
                  <a:moveTo>
                    <a:pt x="2210965" y="2458257"/>
                  </a:moveTo>
                  <a:lnTo>
                    <a:pt x="0" y="2458257"/>
                  </a:lnTo>
                  <a:lnTo>
                    <a:pt x="0" y="1457207"/>
                  </a:lnTo>
                  <a:lnTo>
                    <a:pt x="69918" y="1495216"/>
                  </a:lnTo>
                  <a:lnTo>
                    <a:pt x="71502" y="1495216"/>
                  </a:lnTo>
                  <a:lnTo>
                    <a:pt x="76001" y="1501551"/>
                  </a:lnTo>
                  <a:lnTo>
                    <a:pt x="80245" y="1501551"/>
                  </a:lnTo>
                  <a:lnTo>
                    <a:pt x="82083" y="1507887"/>
                  </a:lnTo>
                  <a:lnTo>
                    <a:pt x="89242" y="1514223"/>
                  </a:lnTo>
                  <a:lnTo>
                    <a:pt x="94501" y="1514223"/>
                  </a:lnTo>
                  <a:lnTo>
                    <a:pt x="97225" y="1520558"/>
                  </a:lnTo>
                  <a:lnTo>
                    <a:pt x="105715" y="1526894"/>
                  </a:lnTo>
                  <a:lnTo>
                    <a:pt x="111163" y="1526894"/>
                  </a:lnTo>
                  <a:lnTo>
                    <a:pt x="117182" y="1533230"/>
                  </a:lnTo>
                  <a:lnTo>
                    <a:pt x="189069" y="1583915"/>
                  </a:lnTo>
                  <a:lnTo>
                    <a:pt x="258114" y="1628265"/>
                  </a:lnTo>
                  <a:lnTo>
                    <a:pt x="339320" y="1678950"/>
                  </a:lnTo>
                  <a:lnTo>
                    <a:pt x="380682" y="1704293"/>
                  </a:lnTo>
                  <a:lnTo>
                    <a:pt x="422444" y="1723300"/>
                  </a:lnTo>
                  <a:lnTo>
                    <a:pt x="549750" y="1799327"/>
                  </a:lnTo>
                  <a:lnTo>
                    <a:pt x="592785" y="1818334"/>
                  </a:lnTo>
                  <a:lnTo>
                    <a:pt x="679622" y="1869020"/>
                  </a:lnTo>
                  <a:lnTo>
                    <a:pt x="723378" y="1888027"/>
                  </a:lnTo>
                  <a:lnTo>
                    <a:pt x="767526" y="1913369"/>
                  </a:lnTo>
                  <a:lnTo>
                    <a:pt x="856130" y="1951383"/>
                  </a:lnTo>
                  <a:lnTo>
                    <a:pt x="900777" y="1976726"/>
                  </a:lnTo>
                  <a:lnTo>
                    <a:pt x="1035899" y="2033747"/>
                  </a:lnTo>
                  <a:lnTo>
                    <a:pt x="1081153" y="2059090"/>
                  </a:lnTo>
                  <a:lnTo>
                    <a:pt x="1103892" y="2065425"/>
                  </a:lnTo>
                  <a:lnTo>
                    <a:pt x="1126738" y="2078097"/>
                  </a:lnTo>
                  <a:lnTo>
                    <a:pt x="1149632" y="2084432"/>
                  </a:lnTo>
                  <a:lnTo>
                    <a:pt x="1172513" y="2097104"/>
                  </a:lnTo>
                  <a:lnTo>
                    <a:pt x="1218320" y="2116111"/>
                  </a:lnTo>
                  <a:lnTo>
                    <a:pt x="1229747" y="2122446"/>
                  </a:lnTo>
                  <a:lnTo>
                    <a:pt x="1241216" y="2122446"/>
                  </a:lnTo>
                  <a:lnTo>
                    <a:pt x="1264254" y="2135118"/>
                  </a:lnTo>
                  <a:lnTo>
                    <a:pt x="1356755" y="2173132"/>
                  </a:lnTo>
                  <a:lnTo>
                    <a:pt x="1379902" y="2179467"/>
                  </a:lnTo>
                  <a:lnTo>
                    <a:pt x="1403140" y="2192139"/>
                  </a:lnTo>
                  <a:lnTo>
                    <a:pt x="1449762" y="2204810"/>
                  </a:lnTo>
                  <a:lnTo>
                    <a:pt x="1590281" y="2261831"/>
                  </a:lnTo>
                  <a:lnTo>
                    <a:pt x="1637359" y="2274502"/>
                  </a:lnTo>
                  <a:lnTo>
                    <a:pt x="1731862" y="2312516"/>
                  </a:lnTo>
                  <a:lnTo>
                    <a:pt x="1779282" y="2325187"/>
                  </a:lnTo>
                  <a:lnTo>
                    <a:pt x="1826812" y="2344194"/>
                  </a:lnTo>
                  <a:lnTo>
                    <a:pt x="1874449" y="2356866"/>
                  </a:lnTo>
                  <a:lnTo>
                    <a:pt x="1922192" y="2375873"/>
                  </a:lnTo>
                  <a:lnTo>
                    <a:pt x="2017986" y="2401215"/>
                  </a:lnTo>
                  <a:lnTo>
                    <a:pt x="2066033" y="2420222"/>
                  </a:lnTo>
                  <a:lnTo>
                    <a:pt x="2210965" y="2458257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027173" y="6629091"/>
            <a:ext cx="23069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IN" sz="3150" b="1" spc="-75" dirty="0" smtClean="0">
                <a:solidFill>
                  <a:srgbClr val="112D4E"/>
                </a:solidFill>
                <a:latin typeface="Trebuchet MS"/>
                <a:cs typeface="Trebuchet MS"/>
              </a:rPr>
              <a:t>A</a:t>
            </a:r>
            <a:endParaRPr sz="3150">
              <a:latin typeface="Trebuchet MS"/>
              <a:cs typeface="Trebuchet MS"/>
            </a:endParaRPr>
          </a:p>
        </p:txBody>
      </p:sp>
      <p:pic>
        <p:nvPicPr>
          <p:cNvPr id="34819" name="Picture 3" descr="C:\Users\welcome\Desktop\186a0c71-e7e9-4552-9b54-153e37883da8.jpg"/>
          <p:cNvPicPr>
            <a:picLocks noChangeAspect="1" noChangeArrowheads="1"/>
          </p:cNvPicPr>
          <p:nvPr/>
        </p:nvPicPr>
        <p:blipFill>
          <a:blip r:embed="rId4"/>
          <a:srcRect l="53333" t="3333"/>
          <a:stretch>
            <a:fillRect/>
          </a:stretch>
        </p:blipFill>
        <p:spPr bwMode="auto">
          <a:xfrm>
            <a:off x="0" y="2171700"/>
            <a:ext cx="4867275" cy="8115300"/>
          </a:xfrm>
          <a:prstGeom prst="rect">
            <a:avLst/>
          </a:prstGeom>
          <a:noFill/>
        </p:spPr>
      </p:pic>
      <p:pic>
        <p:nvPicPr>
          <p:cNvPr id="34820" name="Picture 4" descr="C:\Users\welcome\Desktop\68ae5531-b85e-4742-8c6b-eb568f4846e1.jpg"/>
          <p:cNvPicPr>
            <a:picLocks noChangeAspect="1" noChangeArrowheads="1"/>
          </p:cNvPicPr>
          <p:nvPr/>
        </p:nvPicPr>
        <p:blipFill>
          <a:blip r:embed="rId5"/>
          <a:srcRect l="33535" t="10440" r="33534"/>
          <a:stretch>
            <a:fillRect/>
          </a:stretch>
        </p:blipFill>
        <p:spPr bwMode="auto">
          <a:xfrm>
            <a:off x="4953000" y="2171700"/>
            <a:ext cx="4419600" cy="8115300"/>
          </a:xfrm>
          <a:prstGeom prst="rect">
            <a:avLst/>
          </a:prstGeom>
          <a:noFill/>
        </p:spPr>
      </p:pic>
      <p:pic>
        <p:nvPicPr>
          <p:cNvPr id="34821" name="Picture 5" descr="C:\Users\welcome\Desktop\88925262-03a0-4249-9d35-3fc0ebbc2b6c.jpg"/>
          <p:cNvPicPr>
            <a:picLocks noChangeAspect="1" noChangeArrowheads="1"/>
          </p:cNvPicPr>
          <p:nvPr/>
        </p:nvPicPr>
        <p:blipFill>
          <a:blip r:embed="rId6"/>
          <a:srcRect l="53333" t="4301"/>
          <a:stretch>
            <a:fillRect/>
          </a:stretch>
        </p:blipFill>
        <p:spPr bwMode="auto">
          <a:xfrm>
            <a:off x="9448800" y="2171700"/>
            <a:ext cx="4867275" cy="8115300"/>
          </a:xfrm>
          <a:prstGeom prst="rect">
            <a:avLst/>
          </a:prstGeom>
          <a:noFill/>
        </p:spPr>
      </p:pic>
      <p:pic>
        <p:nvPicPr>
          <p:cNvPr id="34822" name="Picture 6" descr="C:\Users\welcome\Desktop\8e1cd090-0e81-42eb-b897-fda4a2f2715c.jpg"/>
          <p:cNvPicPr>
            <a:picLocks noChangeAspect="1" noChangeArrowheads="1"/>
          </p:cNvPicPr>
          <p:nvPr/>
        </p:nvPicPr>
        <p:blipFill>
          <a:blip r:embed="rId7"/>
          <a:srcRect l="53823" t="7071" b="4040"/>
          <a:stretch>
            <a:fillRect/>
          </a:stretch>
        </p:blipFill>
        <p:spPr bwMode="auto">
          <a:xfrm>
            <a:off x="14401801" y="2171700"/>
            <a:ext cx="3886200" cy="81153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648200" y="571500"/>
            <a:ext cx="8382000" cy="15696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9600" dirty="0" smtClean="0"/>
              <a:t>  Our Products</a:t>
            </a:r>
            <a:endParaRPr lang="en-IN" sz="9600" dirty="0"/>
          </a:p>
        </p:txBody>
      </p:sp>
      <p:pic>
        <p:nvPicPr>
          <p:cNvPr id="19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8"/>
          <a:srcRect l="14781" t="23437" r="13126" b="17824"/>
          <a:stretch/>
        </p:blipFill>
        <p:spPr bwMode="auto">
          <a:xfrm>
            <a:off x="0" y="1"/>
            <a:ext cx="3657600" cy="2141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2" descr="C:\Users\suresh\Desktop\AWPL\Health wealth &amp; happiness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72962"/>
            <a:ext cx="4724399" cy="18681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gular Pentagon 25"/>
          <p:cNvSpPr/>
          <p:nvPr/>
        </p:nvSpPr>
        <p:spPr>
          <a:xfrm>
            <a:off x="12539663" y="3509010"/>
            <a:ext cx="1776412" cy="42574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20pv</a:t>
            </a:r>
            <a:endParaRPr lang="en-US" sz="2800" dirty="0"/>
          </a:p>
        </p:txBody>
      </p:sp>
      <p:sp>
        <p:nvSpPr>
          <p:cNvPr id="28" name="Regular Pentagon 27"/>
          <p:cNvSpPr/>
          <p:nvPr/>
        </p:nvSpPr>
        <p:spPr>
          <a:xfrm>
            <a:off x="2871788" y="6312198"/>
            <a:ext cx="1776412" cy="42574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9pv</a:t>
            </a:r>
            <a:endParaRPr lang="en-US" sz="2800" dirty="0"/>
          </a:p>
        </p:txBody>
      </p:sp>
      <p:sp>
        <p:nvSpPr>
          <p:cNvPr id="29" name="Regular Pentagon 28"/>
          <p:cNvSpPr/>
          <p:nvPr/>
        </p:nvSpPr>
        <p:spPr>
          <a:xfrm>
            <a:off x="16459200" y="6392629"/>
            <a:ext cx="1776412" cy="42574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25pv</a:t>
            </a:r>
            <a:endParaRPr lang="en-US" sz="2800" dirty="0"/>
          </a:p>
        </p:txBody>
      </p:sp>
      <p:sp>
        <p:nvSpPr>
          <p:cNvPr id="30" name="Regular Pentagon 29"/>
          <p:cNvSpPr/>
          <p:nvPr/>
        </p:nvSpPr>
        <p:spPr>
          <a:xfrm>
            <a:off x="7596188" y="7394399"/>
            <a:ext cx="1776412" cy="42574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6pv</a:t>
            </a:r>
            <a:endParaRPr lang="en-US" sz="2800" dirty="0"/>
          </a:p>
        </p:txBody>
      </p:sp>
      <p:sp>
        <p:nvSpPr>
          <p:cNvPr id="32" name="Flowchart: Terminator 31"/>
          <p:cNvSpPr/>
          <p:nvPr/>
        </p:nvSpPr>
        <p:spPr>
          <a:xfrm>
            <a:off x="4953000" y="5412796"/>
            <a:ext cx="2209800" cy="64510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DP 300</a:t>
            </a:r>
            <a:endParaRPr lang="en-US" sz="4000" dirty="0"/>
          </a:p>
        </p:txBody>
      </p:sp>
      <p:sp>
        <p:nvSpPr>
          <p:cNvPr id="33" name="Flowchart: Terminator 32"/>
          <p:cNvSpPr/>
          <p:nvPr/>
        </p:nvSpPr>
        <p:spPr>
          <a:xfrm>
            <a:off x="10510837" y="9642355"/>
            <a:ext cx="2743200" cy="64510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DP 11,00</a:t>
            </a:r>
            <a:endParaRPr lang="en-US" sz="4000" dirty="0"/>
          </a:p>
        </p:txBody>
      </p:sp>
      <p:sp>
        <p:nvSpPr>
          <p:cNvPr id="34" name="Flowchart: Terminator 33"/>
          <p:cNvSpPr/>
          <p:nvPr/>
        </p:nvSpPr>
        <p:spPr>
          <a:xfrm>
            <a:off x="14782800" y="9603796"/>
            <a:ext cx="2743200" cy="64510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DP 12,50</a:t>
            </a:r>
            <a:endParaRPr lang="en-US" sz="4000" dirty="0"/>
          </a:p>
        </p:txBody>
      </p:sp>
      <p:sp>
        <p:nvSpPr>
          <p:cNvPr id="35" name="Flowchart: Terminator 34"/>
          <p:cNvSpPr/>
          <p:nvPr/>
        </p:nvSpPr>
        <p:spPr>
          <a:xfrm>
            <a:off x="1371600" y="3443717"/>
            <a:ext cx="2209800" cy="64510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DP 550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33349" y="-133349"/>
            <a:ext cx="2880360" cy="3870325"/>
            <a:chOff x="-133349" y="-133349"/>
            <a:chExt cx="2880360" cy="3870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10224" cy="37363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419860" cy="3061335"/>
            </a:xfrm>
            <a:custGeom>
              <a:avLst/>
              <a:gdLst/>
              <a:ahLst/>
              <a:cxnLst/>
              <a:rect l="l" t="t" r="r" b="b"/>
              <a:pathLst>
                <a:path w="1419860" h="3061335">
                  <a:moveTo>
                    <a:pt x="1197834" y="0"/>
                  </a:moveTo>
                  <a:lnTo>
                    <a:pt x="1339991" y="244332"/>
                  </a:lnTo>
                  <a:lnTo>
                    <a:pt x="1362697" y="287337"/>
                  </a:lnTo>
                  <a:lnTo>
                    <a:pt x="1381619" y="331638"/>
                  </a:lnTo>
                  <a:lnTo>
                    <a:pt x="1396757" y="376999"/>
                  </a:lnTo>
                  <a:lnTo>
                    <a:pt x="1408110" y="423185"/>
                  </a:lnTo>
                  <a:lnTo>
                    <a:pt x="1415679" y="469959"/>
                  </a:lnTo>
                  <a:lnTo>
                    <a:pt x="1419464" y="517087"/>
                  </a:lnTo>
                  <a:lnTo>
                    <a:pt x="1419464" y="564332"/>
                  </a:lnTo>
                  <a:lnTo>
                    <a:pt x="1415679" y="611460"/>
                  </a:lnTo>
                  <a:lnTo>
                    <a:pt x="1408110" y="658235"/>
                  </a:lnTo>
                  <a:lnTo>
                    <a:pt x="1396757" y="704420"/>
                  </a:lnTo>
                  <a:lnTo>
                    <a:pt x="1381619" y="749781"/>
                  </a:lnTo>
                  <a:lnTo>
                    <a:pt x="1362697" y="794082"/>
                  </a:lnTo>
                  <a:lnTo>
                    <a:pt x="1339991" y="837088"/>
                  </a:lnTo>
                  <a:lnTo>
                    <a:pt x="141687" y="2896672"/>
                  </a:lnTo>
                  <a:lnTo>
                    <a:pt x="115495" y="2937744"/>
                  </a:lnTo>
                  <a:lnTo>
                    <a:pt x="86325" y="2976194"/>
                  </a:lnTo>
                  <a:lnTo>
                    <a:pt x="54378" y="3011906"/>
                  </a:lnTo>
                  <a:lnTo>
                    <a:pt x="19856" y="3044765"/>
                  </a:lnTo>
                  <a:lnTo>
                    <a:pt x="0" y="3060849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613660" cy="1916430"/>
            </a:xfrm>
            <a:custGeom>
              <a:avLst/>
              <a:gdLst/>
              <a:ahLst/>
              <a:cxnLst/>
              <a:rect l="l" t="t" r="r" b="b"/>
              <a:pathLst>
                <a:path w="2613660" h="1916430">
                  <a:moveTo>
                    <a:pt x="2613032" y="0"/>
                  </a:moveTo>
                  <a:lnTo>
                    <a:pt x="2613032" y="682219"/>
                  </a:lnTo>
                  <a:lnTo>
                    <a:pt x="2609849" y="730323"/>
                  </a:lnTo>
                  <a:lnTo>
                    <a:pt x="2600501" y="776983"/>
                  </a:lnTo>
                  <a:lnTo>
                    <a:pt x="2585292" y="821672"/>
                  </a:lnTo>
                  <a:lnTo>
                    <a:pt x="2564523" y="863865"/>
                  </a:lnTo>
                  <a:lnTo>
                    <a:pt x="2538498" y="903035"/>
                  </a:lnTo>
                  <a:lnTo>
                    <a:pt x="2507520" y="938655"/>
                  </a:lnTo>
                  <a:lnTo>
                    <a:pt x="2471890" y="970200"/>
                  </a:lnTo>
                  <a:lnTo>
                    <a:pt x="2431913" y="997142"/>
                  </a:lnTo>
                  <a:lnTo>
                    <a:pt x="936330" y="1867299"/>
                  </a:lnTo>
                  <a:lnTo>
                    <a:pt x="893212" y="1888674"/>
                  </a:lnTo>
                  <a:lnTo>
                    <a:pt x="848241" y="1903941"/>
                  </a:lnTo>
                  <a:lnTo>
                    <a:pt x="802035" y="1913101"/>
                  </a:lnTo>
                  <a:lnTo>
                    <a:pt x="755211" y="1916155"/>
                  </a:lnTo>
                  <a:lnTo>
                    <a:pt x="708387" y="1913101"/>
                  </a:lnTo>
                  <a:lnTo>
                    <a:pt x="662180" y="1903941"/>
                  </a:lnTo>
                  <a:lnTo>
                    <a:pt x="617209" y="1888674"/>
                  </a:lnTo>
                  <a:lnTo>
                    <a:pt x="574092" y="1867299"/>
                  </a:lnTo>
                  <a:lnTo>
                    <a:pt x="0" y="1533282"/>
                  </a:lnTo>
                </a:path>
              </a:pathLst>
            </a:custGeom>
            <a:ln w="266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5885749" y="-66675"/>
            <a:ext cx="2402840" cy="2345055"/>
            <a:chOff x="15885749" y="-66675"/>
            <a:chExt cx="2402840" cy="23450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9088" y="0"/>
              <a:ext cx="1998911" cy="22780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952424" y="0"/>
              <a:ext cx="1218565" cy="1593850"/>
            </a:xfrm>
            <a:custGeom>
              <a:avLst/>
              <a:gdLst/>
              <a:ahLst/>
              <a:cxnLst/>
              <a:rect l="l" t="t" r="r" b="b"/>
              <a:pathLst>
                <a:path w="1218565" h="1593850">
                  <a:moveTo>
                    <a:pt x="1218481" y="1593401"/>
                  </a:moveTo>
                  <a:lnTo>
                    <a:pt x="1174843" y="1588048"/>
                  </a:lnTo>
                  <a:lnTo>
                    <a:pt x="1127910" y="1578394"/>
                  </a:lnTo>
                  <a:lnTo>
                    <a:pt x="1082148" y="1565079"/>
                  </a:lnTo>
                  <a:lnTo>
                    <a:pt x="1037757" y="1548218"/>
                  </a:lnTo>
                  <a:lnTo>
                    <a:pt x="994938" y="1527927"/>
                  </a:lnTo>
                  <a:lnTo>
                    <a:pt x="953893" y="1504321"/>
                  </a:lnTo>
                  <a:lnTo>
                    <a:pt x="914821" y="1477515"/>
                  </a:lnTo>
                  <a:lnTo>
                    <a:pt x="877923" y="1447625"/>
                  </a:lnTo>
                  <a:lnTo>
                    <a:pt x="843401" y="1414766"/>
                  </a:lnTo>
                  <a:lnTo>
                    <a:pt x="811454" y="1379054"/>
                  </a:lnTo>
                  <a:lnTo>
                    <a:pt x="782285" y="1340605"/>
                  </a:lnTo>
                  <a:lnTo>
                    <a:pt x="756092" y="1299533"/>
                  </a:lnTo>
                  <a:lnTo>
                    <a:pt x="0" y="0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21"/>
          <p:cNvGrpSpPr/>
          <p:nvPr/>
        </p:nvGrpSpPr>
        <p:grpSpPr>
          <a:xfrm>
            <a:off x="0" y="7828739"/>
            <a:ext cx="18288000" cy="2458720"/>
            <a:chOff x="0" y="7828739"/>
            <a:chExt cx="18288000" cy="2458720"/>
          </a:xfrm>
        </p:grpSpPr>
        <p:sp>
          <p:nvSpPr>
            <p:cNvPr id="22" name="object 22"/>
            <p:cNvSpPr/>
            <p:nvPr/>
          </p:nvSpPr>
          <p:spPr>
            <a:xfrm>
              <a:off x="0" y="8206190"/>
              <a:ext cx="18288000" cy="2080895"/>
            </a:xfrm>
            <a:custGeom>
              <a:avLst/>
              <a:gdLst/>
              <a:ahLst/>
              <a:cxnLst/>
              <a:rect l="l" t="t" r="r" b="b"/>
              <a:pathLst>
                <a:path w="18288000" h="2080895">
                  <a:moveTo>
                    <a:pt x="1085309" y="2080806"/>
                  </a:moveTo>
                  <a:lnTo>
                    <a:pt x="0" y="2080806"/>
                  </a:lnTo>
                  <a:lnTo>
                    <a:pt x="0" y="1656642"/>
                  </a:lnTo>
                  <a:lnTo>
                    <a:pt x="64620" y="1687589"/>
                  </a:lnTo>
                  <a:lnTo>
                    <a:pt x="134083" y="1719756"/>
                  </a:lnTo>
                  <a:lnTo>
                    <a:pt x="212124" y="1754694"/>
                  </a:lnTo>
                  <a:lnTo>
                    <a:pt x="298659" y="1792092"/>
                  </a:lnTo>
                  <a:lnTo>
                    <a:pt x="393604" y="1831636"/>
                  </a:lnTo>
                  <a:lnTo>
                    <a:pt x="496876" y="1873014"/>
                  </a:lnTo>
                  <a:lnTo>
                    <a:pt x="608391" y="1915914"/>
                  </a:lnTo>
                  <a:lnTo>
                    <a:pt x="728067" y="1960022"/>
                  </a:lnTo>
                  <a:lnTo>
                    <a:pt x="855820" y="2005026"/>
                  </a:lnTo>
                  <a:lnTo>
                    <a:pt x="991565" y="2050613"/>
                  </a:lnTo>
                  <a:lnTo>
                    <a:pt x="1085309" y="2080806"/>
                  </a:lnTo>
                  <a:close/>
                </a:path>
                <a:path w="18288000" h="2080895">
                  <a:moveTo>
                    <a:pt x="18287998" y="2080806"/>
                  </a:moveTo>
                  <a:lnTo>
                    <a:pt x="8960286" y="2080806"/>
                  </a:lnTo>
                  <a:lnTo>
                    <a:pt x="9125127" y="2038235"/>
                  </a:lnTo>
                  <a:lnTo>
                    <a:pt x="9490698" y="1938516"/>
                  </a:lnTo>
                  <a:lnTo>
                    <a:pt x="9848524" y="1834290"/>
                  </a:lnTo>
                  <a:lnTo>
                    <a:pt x="10286037" y="1698876"/>
                  </a:lnTo>
                  <a:lnTo>
                    <a:pt x="10833508" y="1519148"/>
                  </a:lnTo>
                  <a:lnTo>
                    <a:pt x="12823015" y="830179"/>
                  </a:lnTo>
                  <a:lnTo>
                    <a:pt x="13360710" y="654785"/>
                  </a:lnTo>
                  <a:lnTo>
                    <a:pt x="13720206" y="544908"/>
                  </a:lnTo>
                  <a:lnTo>
                    <a:pt x="14036387" y="454411"/>
                  </a:lnTo>
                  <a:lnTo>
                    <a:pt x="14309150" y="381624"/>
                  </a:lnTo>
                  <a:lnTo>
                    <a:pt x="14538017" y="324694"/>
                  </a:lnTo>
                  <a:lnTo>
                    <a:pt x="14768572" y="271439"/>
                  </a:lnTo>
                  <a:lnTo>
                    <a:pt x="15001066" y="222127"/>
                  </a:lnTo>
                  <a:lnTo>
                    <a:pt x="15188625" y="185698"/>
                  </a:lnTo>
                  <a:lnTo>
                    <a:pt x="15377712" y="152103"/>
                  </a:lnTo>
                  <a:lnTo>
                    <a:pt x="15568456" y="121480"/>
                  </a:lnTo>
                  <a:lnTo>
                    <a:pt x="15760984" y="93966"/>
                  </a:lnTo>
                  <a:lnTo>
                    <a:pt x="15955424" y="69699"/>
                  </a:lnTo>
                  <a:lnTo>
                    <a:pt x="16151904" y="48817"/>
                  </a:lnTo>
                  <a:lnTo>
                    <a:pt x="16350553" y="31457"/>
                  </a:lnTo>
                  <a:lnTo>
                    <a:pt x="16551497" y="17758"/>
                  </a:lnTo>
                  <a:lnTo>
                    <a:pt x="16754866" y="7857"/>
                  </a:lnTo>
                  <a:lnTo>
                    <a:pt x="16960786" y="1891"/>
                  </a:lnTo>
                  <a:lnTo>
                    <a:pt x="17129643" y="0"/>
                  </a:lnTo>
                  <a:lnTo>
                    <a:pt x="17200670" y="0"/>
                  </a:lnTo>
                  <a:lnTo>
                    <a:pt x="17380795" y="2319"/>
                  </a:lnTo>
                  <a:lnTo>
                    <a:pt x="17541270" y="6905"/>
                  </a:lnTo>
                  <a:lnTo>
                    <a:pt x="17703451" y="13995"/>
                  </a:lnTo>
                  <a:lnTo>
                    <a:pt x="17867391" y="23648"/>
                  </a:lnTo>
                  <a:lnTo>
                    <a:pt x="18033144" y="35922"/>
                  </a:lnTo>
                  <a:lnTo>
                    <a:pt x="18200765" y="50874"/>
                  </a:lnTo>
                  <a:lnTo>
                    <a:pt x="18287998" y="59691"/>
                  </a:lnTo>
                  <a:lnTo>
                    <a:pt x="18287998" y="2080806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7828739"/>
              <a:ext cx="18288000" cy="2458720"/>
            </a:xfrm>
            <a:custGeom>
              <a:avLst/>
              <a:gdLst/>
              <a:ahLst/>
              <a:cxnLst/>
              <a:rect l="l" t="t" r="r" b="b"/>
              <a:pathLst>
                <a:path w="18288000" h="2458720">
                  <a:moveTo>
                    <a:pt x="9088186" y="2458257"/>
                  </a:moveTo>
                  <a:lnTo>
                    <a:pt x="8795142" y="2458257"/>
                  </a:lnTo>
                  <a:lnTo>
                    <a:pt x="9466594" y="2287173"/>
                  </a:lnTo>
                  <a:lnTo>
                    <a:pt x="9515913" y="2268166"/>
                  </a:lnTo>
                  <a:lnTo>
                    <a:pt x="9663957" y="2230152"/>
                  </a:lnTo>
                  <a:lnTo>
                    <a:pt x="9713267" y="2211146"/>
                  </a:lnTo>
                  <a:lnTo>
                    <a:pt x="9811707" y="2185803"/>
                  </a:lnTo>
                  <a:lnTo>
                    <a:pt x="9860798" y="2166796"/>
                  </a:lnTo>
                  <a:lnTo>
                    <a:pt x="9959048" y="2141453"/>
                  </a:lnTo>
                  <a:lnTo>
                    <a:pt x="10008162" y="2122446"/>
                  </a:lnTo>
                  <a:lnTo>
                    <a:pt x="10057204" y="2109775"/>
                  </a:lnTo>
                  <a:lnTo>
                    <a:pt x="10252913" y="2046418"/>
                  </a:lnTo>
                  <a:lnTo>
                    <a:pt x="10301760" y="2033747"/>
                  </a:lnTo>
                  <a:lnTo>
                    <a:pt x="10350545" y="2014740"/>
                  </a:lnTo>
                  <a:lnTo>
                    <a:pt x="10448050" y="1983062"/>
                  </a:lnTo>
                  <a:lnTo>
                    <a:pt x="10496784" y="1964055"/>
                  </a:lnTo>
                  <a:lnTo>
                    <a:pt x="10545477" y="1951383"/>
                  </a:lnTo>
                  <a:lnTo>
                    <a:pt x="10594131" y="1932376"/>
                  </a:lnTo>
                  <a:lnTo>
                    <a:pt x="10642745" y="1919705"/>
                  </a:lnTo>
                  <a:lnTo>
                    <a:pt x="10739934" y="1881691"/>
                  </a:lnTo>
                  <a:lnTo>
                    <a:pt x="10788481" y="1869020"/>
                  </a:lnTo>
                  <a:lnTo>
                    <a:pt x="10885480" y="1831006"/>
                  </a:lnTo>
                  <a:lnTo>
                    <a:pt x="10933932" y="1818334"/>
                  </a:lnTo>
                  <a:lnTo>
                    <a:pt x="10982352" y="1799327"/>
                  </a:lnTo>
                  <a:lnTo>
                    <a:pt x="11079131" y="1767649"/>
                  </a:lnTo>
                  <a:lnTo>
                    <a:pt x="11224170" y="1710628"/>
                  </a:lnTo>
                  <a:lnTo>
                    <a:pt x="11272476" y="1697957"/>
                  </a:lnTo>
                  <a:lnTo>
                    <a:pt x="11465530" y="1621929"/>
                  </a:lnTo>
                  <a:lnTo>
                    <a:pt x="11513756" y="1609258"/>
                  </a:lnTo>
                  <a:lnTo>
                    <a:pt x="11754729" y="1514223"/>
                  </a:lnTo>
                  <a:lnTo>
                    <a:pt x="11802900" y="1501551"/>
                  </a:lnTo>
                  <a:lnTo>
                    <a:pt x="11995542" y="1425523"/>
                  </a:lnTo>
                  <a:lnTo>
                    <a:pt x="12091856" y="1393845"/>
                  </a:lnTo>
                  <a:lnTo>
                    <a:pt x="12332695" y="1298810"/>
                  </a:lnTo>
                  <a:lnTo>
                    <a:pt x="12429076" y="1267132"/>
                  </a:lnTo>
                  <a:lnTo>
                    <a:pt x="12573729" y="1210111"/>
                  </a:lnTo>
                  <a:lnTo>
                    <a:pt x="12631206" y="1191104"/>
                  </a:lnTo>
                  <a:lnTo>
                    <a:pt x="12822541" y="1115076"/>
                  </a:lnTo>
                  <a:lnTo>
                    <a:pt x="12870431" y="1102405"/>
                  </a:lnTo>
                  <a:lnTo>
                    <a:pt x="13014258" y="1045384"/>
                  </a:lnTo>
                  <a:lnTo>
                    <a:pt x="13062257" y="1032712"/>
                  </a:lnTo>
                  <a:lnTo>
                    <a:pt x="13206439" y="975691"/>
                  </a:lnTo>
                  <a:lnTo>
                    <a:pt x="13254567" y="963020"/>
                  </a:lnTo>
                  <a:lnTo>
                    <a:pt x="13399167" y="905999"/>
                  </a:lnTo>
                  <a:lnTo>
                    <a:pt x="13447444" y="893328"/>
                  </a:lnTo>
                  <a:lnTo>
                    <a:pt x="13544121" y="855314"/>
                  </a:lnTo>
                  <a:lnTo>
                    <a:pt x="13592524" y="842643"/>
                  </a:lnTo>
                  <a:lnTo>
                    <a:pt x="13640971" y="823636"/>
                  </a:lnTo>
                  <a:lnTo>
                    <a:pt x="13689464" y="810964"/>
                  </a:lnTo>
                  <a:lnTo>
                    <a:pt x="13786592" y="772950"/>
                  </a:lnTo>
                  <a:lnTo>
                    <a:pt x="13835230" y="760279"/>
                  </a:lnTo>
                  <a:lnTo>
                    <a:pt x="13883919" y="741272"/>
                  </a:lnTo>
                  <a:lnTo>
                    <a:pt x="13932660" y="728601"/>
                  </a:lnTo>
                  <a:lnTo>
                    <a:pt x="13981455" y="709594"/>
                  </a:lnTo>
                  <a:lnTo>
                    <a:pt x="14030304" y="696922"/>
                  </a:lnTo>
                  <a:lnTo>
                    <a:pt x="14079209" y="677915"/>
                  </a:lnTo>
                  <a:lnTo>
                    <a:pt x="14174732" y="652573"/>
                  </a:lnTo>
                  <a:lnTo>
                    <a:pt x="14222575" y="633566"/>
                  </a:lnTo>
                  <a:lnTo>
                    <a:pt x="14318428" y="608223"/>
                  </a:lnTo>
                  <a:lnTo>
                    <a:pt x="14366440" y="589216"/>
                  </a:lnTo>
                  <a:lnTo>
                    <a:pt x="14510820" y="551202"/>
                  </a:lnTo>
                  <a:lnTo>
                    <a:pt x="14559065" y="532195"/>
                  </a:lnTo>
                  <a:lnTo>
                    <a:pt x="14898492" y="443496"/>
                  </a:lnTo>
                  <a:lnTo>
                    <a:pt x="14947232" y="424489"/>
                  </a:lnTo>
                  <a:lnTo>
                    <a:pt x="14996033" y="418153"/>
                  </a:lnTo>
                  <a:lnTo>
                    <a:pt x="15388674" y="316783"/>
                  </a:lnTo>
                  <a:lnTo>
                    <a:pt x="15438031" y="310447"/>
                  </a:lnTo>
                  <a:lnTo>
                    <a:pt x="15536929" y="285104"/>
                  </a:lnTo>
                  <a:lnTo>
                    <a:pt x="15586470" y="278769"/>
                  </a:lnTo>
                  <a:lnTo>
                    <a:pt x="15686144" y="253426"/>
                  </a:lnTo>
                  <a:lnTo>
                    <a:pt x="15736246" y="247090"/>
                  </a:lnTo>
                  <a:lnTo>
                    <a:pt x="15786376" y="234419"/>
                  </a:lnTo>
                  <a:lnTo>
                    <a:pt x="15836536" y="228083"/>
                  </a:lnTo>
                  <a:lnTo>
                    <a:pt x="15886724" y="215412"/>
                  </a:lnTo>
                  <a:lnTo>
                    <a:pt x="15936940" y="209076"/>
                  </a:lnTo>
                  <a:lnTo>
                    <a:pt x="15987186" y="196405"/>
                  </a:lnTo>
                  <a:lnTo>
                    <a:pt x="16087763" y="183734"/>
                  </a:lnTo>
                  <a:lnTo>
                    <a:pt x="16138095" y="171062"/>
                  </a:lnTo>
                  <a:lnTo>
                    <a:pt x="16238846" y="158391"/>
                  </a:lnTo>
                  <a:lnTo>
                    <a:pt x="16289264" y="145720"/>
                  </a:lnTo>
                  <a:lnTo>
                    <a:pt x="16998141" y="57020"/>
                  </a:lnTo>
                  <a:lnTo>
                    <a:pt x="17048991" y="57020"/>
                  </a:lnTo>
                  <a:lnTo>
                    <a:pt x="17150777" y="44349"/>
                  </a:lnTo>
                  <a:lnTo>
                    <a:pt x="17201713" y="44349"/>
                  </a:lnTo>
                  <a:lnTo>
                    <a:pt x="17303949" y="31678"/>
                  </a:lnTo>
                  <a:lnTo>
                    <a:pt x="17355252" y="31678"/>
                  </a:lnTo>
                  <a:lnTo>
                    <a:pt x="17406585" y="25342"/>
                  </a:lnTo>
                  <a:lnTo>
                    <a:pt x="17457950" y="25342"/>
                  </a:lnTo>
                  <a:lnTo>
                    <a:pt x="17509346" y="19006"/>
                  </a:lnTo>
                  <a:lnTo>
                    <a:pt x="17560773" y="19006"/>
                  </a:lnTo>
                  <a:lnTo>
                    <a:pt x="17612231" y="12671"/>
                  </a:lnTo>
                  <a:lnTo>
                    <a:pt x="17715241" y="12671"/>
                  </a:lnTo>
                  <a:lnTo>
                    <a:pt x="17766793" y="6335"/>
                  </a:lnTo>
                  <a:lnTo>
                    <a:pt x="17869990" y="6335"/>
                  </a:lnTo>
                  <a:lnTo>
                    <a:pt x="17921635" y="0"/>
                  </a:lnTo>
                  <a:lnTo>
                    <a:pt x="18287998" y="0"/>
                  </a:lnTo>
                  <a:lnTo>
                    <a:pt x="18287998" y="671580"/>
                  </a:lnTo>
                  <a:lnTo>
                    <a:pt x="16113103" y="671580"/>
                  </a:lnTo>
                  <a:lnTo>
                    <a:pt x="16061295" y="677915"/>
                  </a:lnTo>
                  <a:lnTo>
                    <a:pt x="15957633" y="677915"/>
                  </a:lnTo>
                  <a:lnTo>
                    <a:pt x="15905780" y="684251"/>
                  </a:lnTo>
                  <a:lnTo>
                    <a:pt x="15853913" y="684251"/>
                  </a:lnTo>
                  <a:lnTo>
                    <a:pt x="15802031" y="690587"/>
                  </a:lnTo>
                  <a:lnTo>
                    <a:pt x="15750134" y="690587"/>
                  </a:lnTo>
                  <a:lnTo>
                    <a:pt x="15648029" y="703258"/>
                  </a:lnTo>
                  <a:lnTo>
                    <a:pt x="15597841" y="703258"/>
                  </a:lnTo>
                  <a:lnTo>
                    <a:pt x="15497488" y="715929"/>
                  </a:lnTo>
                  <a:lnTo>
                    <a:pt x="15447325" y="715929"/>
                  </a:lnTo>
                  <a:lnTo>
                    <a:pt x="14996383" y="772950"/>
                  </a:lnTo>
                  <a:lnTo>
                    <a:pt x="14946352" y="785622"/>
                  </a:lnTo>
                  <a:lnTo>
                    <a:pt x="14796370" y="804629"/>
                  </a:lnTo>
                  <a:lnTo>
                    <a:pt x="14746416" y="817300"/>
                  </a:lnTo>
                  <a:lnTo>
                    <a:pt x="14696482" y="823636"/>
                  </a:lnTo>
                  <a:lnTo>
                    <a:pt x="14646570" y="836307"/>
                  </a:lnTo>
                  <a:lnTo>
                    <a:pt x="14596681" y="842643"/>
                  </a:lnTo>
                  <a:lnTo>
                    <a:pt x="14546816" y="855314"/>
                  </a:lnTo>
                  <a:lnTo>
                    <a:pt x="14496975" y="861650"/>
                  </a:lnTo>
                  <a:lnTo>
                    <a:pt x="14447159" y="874321"/>
                  </a:lnTo>
                  <a:lnTo>
                    <a:pt x="14397369" y="880657"/>
                  </a:lnTo>
                  <a:lnTo>
                    <a:pt x="14347605" y="893328"/>
                  </a:lnTo>
                  <a:lnTo>
                    <a:pt x="14297870" y="899663"/>
                  </a:lnTo>
                  <a:lnTo>
                    <a:pt x="14148836" y="937677"/>
                  </a:lnTo>
                  <a:lnTo>
                    <a:pt x="14099218" y="944013"/>
                  </a:lnTo>
                  <a:lnTo>
                    <a:pt x="13802093" y="1020041"/>
                  </a:lnTo>
                  <a:lnTo>
                    <a:pt x="13752669" y="1026377"/>
                  </a:lnTo>
                  <a:lnTo>
                    <a:pt x="13604554" y="1064391"/>
                  </a:lnTo>
                  <a:lnTo>
                    <a:pt x="13555235" y="1083398"/>
                  </a:lnTo>
                  <a:lnTo>
                    <a:pt x="13259863" y="1159426"/>
                  </a:lnTo>
                  <a:lnTo>
                    <a:pt x="13210722" y="1178433"/>
                  </a:lnTo>
                  <a:lnTo>
                    <a:pt x="13063446" y="1216447"/>
                  </a:lnTo>
                  <a:lnTo>
                    <a:pt x="13014403" y="1235454"/>
                  </a:lnTo>
                  <a:lnTo>
                    <a:pt x="12867414" y="1273468"/>
                  </a:lnTo>
                  <a:lnTo>
                    <a:pt x="12818464" y="1292475"/>
                  </a:lnTo>
                  <a:lnTo>
                    <a:pt x="12769537" y="1305146"/>
                  </a:lnTo>
                  <a:lnTo>
                    <a:pt x="12720633" y="1324153"/>
                  </a:lnTo>
                  <a:lnTo>
                    <a:pt x="12622893" y="1349495"/>
                  </a:lnTo>
                  <a:lnTo>
                    <a:pt x="12616557" y="1355831"/>
                  </a:lnTo>
                  <a:lnTo>
                    <a:pt x="12560681" y="1368502"/>
                  </a:lnTo>
                  <a:lnTo>
                    <a:pt x="12512110" y="1387509"/>
                  </a:lnTo>
                  <a:lnTo>
                    <a:pt x="12463556" y="1400181"/>
                  </a:lnTo>
                  <a:lnTo>
                    <a:pt x="12415018" y="1419188"/>
                  </a:lnTo>
                  <a:lnTo>
                    <a:pt x="12366496" y="1431859"/>
                  </a:lnTo>
                  <a:lnTo>
                    <a:pt x="12317988" y="1450866"/>
                  </a:lnTo>
                  <a:lnTo>
                    <a:pt x="12221010" y="1476209"/>
                  </a:lnTo>
                  <a:lnTo>
                    <a:pt x="12172540" y="1495216"/>
                  </a:lnTo>
                  <a:lnTo>
                    <a:pt x="12124080" y="1507887"/>
                  </a:lnTo>
                  <a:lnTo>
                    <a:pt x="12075629" y="1526894"/>
                  </a:lnTo>
                  <a:lnTo>
                    <a:pt x="12027188" y="1539565"/>
                  </a:lnTo>
                  <a:lnTo>
                    <a:pt x="11978755" y="1558572"/>
                  </a:lnTo>
                  <a:lnTo>
                    <a:pt x="11930328" y="1571244"/>
                  </a:lnTo>
                  <a:lnTo>
                    <a:pt x="11881908" y="1590251"/>
                  </a:lnTo>
                  <a:lnTo>
                    <a:pt x="11833493" y="1602922"/>
                  </a:lnTo>
                  <a:lnTo>
                    <a:pt x="11785082" y="1621929"/>
                  </a:lnTo>
                  <a:lnTo>
                    <a:pt x="11736674" y="1634600"/>
                  </a:lnTo>
                  <a:lnTo>
                    <a:pt x="11688269" y="1653607"/>
                  </a:lnTo>
                  <a:lnTo>
                    <a:pt x="11301006" y="1780320"/>
                  </a:lnTo>
                  <a:lnTo>
                    <a:pt x="11252582" y="1799327"/>
                  </a:lnTo>
                  <a:lnTo>
                    <a:pt x="11204151" y="1811999"/>
                  </a:lnTo>
                  <a:lnTo>
                    <a:pt x="11155712" y="1831006"/>
                  </a:lnTo>
                  <a:lnTo>
                    <a:pt x="11107265" y="1843677"/>
                  </a:lnTo>
                  <a:lnTo>
                    <a:pt x="11058808" y="1862684"/>
                  </a:lnTo>
                  <a:lnTo>
                    <a:pt x="11009935" y="1875355"/>
                  </a:lnTo>
                  <a:lnTo>
                    <a:pt x="10961047" y="1894362"/>
                  </a:lnTo>
                  <a:lnTo>
                    <a:pt x="10912145" y="1907034"/>
                  </a:lnTo>
                  <a:lnTo>
                    <a:pt x="10863228" y="1926041"/>
                  </a:lnTo>
                  <a:lnTo>
                    <a:pt x="10814294" y="1938712"/>
                  </a:lnTo>
                  <a:lnTo>
                    <a:pt x="10765345" y="1957719"/>
                  </a:lnTo>
                  <a:lnTo>
                    <a:pt x="10716380" y="1970390"/>
                  </a:lnTo>
                  <a:lnTo>
                    <a:pt x="10667397" y="1989397"/>
                  </a:lnTo>
                  <a:lnTo>
                    <a:pt x="10618398" y="2002069"/>
                  </a:lnTo>
                  <a:lnTo>
                    <a:pt x="10569381" y="2021076"/>
                  </a:lnTo>
                  <a:lnTo>
                    <a:pt x="10520346" y="2033747"/>
                  </a:lnTo>
                  <a:lnTo>
                    <a:pt x="10471292" y="2052754"/>
                  </a:lnTo>
                  <a:lnTo>
                    <a:pt x="10422220" y="2065425"/>
                  </a:lnTo>
                  <a:lnTo>
                    <a:pt x="10373129" y="2084432"/>
                  </a:lnTo>
                  <a:lnTo>
                    <a:pt x="10324018" y="2097104"/>
                  </a:lnTo>
                  <a:lnTo>
                    <a:pt x="10274888" y="2116111"/>
                  </a:lnTo>
                  <a:lnTo>
                    <a:pt x="10176566" y="2141453"/>
                  </a:lnTo>
                  <a:lnTo>
                    <a:pt x="10127374" y="2160460"/>
                  </a:lnTo>
                  <a:lnTo>
                    <a:pt x="10028925" y="2185803"/>
                  </a:lnTo>
                  <a:lnTo>
                    <a:pt x="9979667" y="2204810"/>
                  </a:lnTo>
                  <a:lnTo>
                    <a:pt x="9930387" y="2217481"/>
                  </a:lnTo>
                  <a:lnTo>
                    <a:pt x="9881084" y="2236488"/>
                  </a:lnTo>
                  <a:lnTo>
                    <a:pt x="9733034" y="2274502"/>
                  </a:lnTo>
                  <a:lnTo>
                    <a:pt x="9683635" y="2293509"/>
                  </a:lnTo>
                  <a:lnTo>
                    <a:pt x="9584764" y="2318852"/>
                  </a:lnTo>
                  <a:lnTo>
                    <a:pt x="9535289" y="2337859"/>
                  </a:lnTo>
                  <a:lnTo>
                    <a:pt x="9485789" y="2350530"/>
                  </a:lnTo>
                  <a:lnTo>
                    <a:pt x="9188077" y="2432894"/>
                  </a:lnTo>
                  <a:lnTo>
                    <a:pt x="9088186" y="2458257"/>
                  </a:lnTo>
                  <a:close/>
                </a:path>
                <a:path w="18288000" h="2458720">
                  <a:moveTo>
                    <a:pt x="18287998" y="879865"/>
                  </a:moveTo>
                  <a:lnTo>
                    <a:pt x="18198147" y="861650"/>
                  </a:lnTo>
                  <a:lnTo>
                    <a:pt x="18151161" y="848978"/>
                  </a:lnTo>
                  <a:lnTo>
                    <a:pt x="18127646" y="848978"/>
                  </a:lnTo>
                  <a:lnTo>
                    <a:pt x="18104125" y="842643"/>
                  </a:lnTo>
                  <a:lnTo>
                    <a:pt x="18009852" y="823636"/>
                  </a:lnTo>
                  <a:lnTo>
                    <a:pt x="17959490" y="810964"/>
                  </a:lnTo>
                  <a:lnTo>
                    <a:pt x="17858582" y="798293"/>
                  </a:lnTo>
                  <a:lnTo>
                    <a:pt x="17808034" y="785622"/>
                  </a:lnTo>
                  <a:lnTo>
                    <a:pt x="17706754" y="772950"/>
                  </a:lnTo>
                  <a:lnTo>
                    <a:pt x="17656021" y="760279"/>
                  </a:lnTo>
                  <a:lnTo>
                    <a:pt x="17247925" y="709594"/>
                  </a:lnTo>
                  <a:lnTo>
                    <a:pt x="17196649" y="709594"/>
                  </a:lnTo>
                  <a:lnTo>
                    <a:pt x="17042625" y="690587"/>
                  </a:lnTo>
                  <a:lnTo>
                    <a:pt x="16991218" y="690587"/>
                  </a:lnTo>
                  <a:lnTo>
                    <a:pt x="16939779" y="684251"/>
                  </a:lnTo>
                  <a:lnTo>
                    <a:pt x="16888307" y="684251"/>
                  </a:lnTo>
                  <a:lnTo>
                    <a:pt x="16836802" y="677915"/>
                  </a:lnTo>
                  <a:lnTo>
                    <a:pt x="16733695" y="677915"/>
                  </a:lnTo>
                  <a:lnTo>
                    <a:pt x="16682092" y="671580"/>
                  </a:lnTo>
                  <a:lnTo>
                    <a:pt x="18287998" y="671580"/>
                  </a:lnTo>
                  <a:lnTo>
                    <a:pt x="18287998" y="879865"/>
                  </a:lnTo>
                  <a:close/>
                </a:path>
                <a:path w="18288000" h="2458720">
                  <a:moveTo>
                    <a:pt x="2210965" y="2458257"/>
                  </a:moveTo>
                  <a:lnTo>
                    <a:pt x="0" y="2458257"/>
                  </a:lnTo>
                  <a:lnTo>
                    <a:pt x="0" y="1457207"/>
                  </a:lnTo>
                  <a:lnTo>
                    <a:pt x="69918" y="1495216"/>
                  </a:lnTo>
                  <a:lnTo>
                    <a:pt x="71502" y="1495216"/>
                  </a:lnTo>
                  <a:lnTo>
                    <a:pt x="76001" y="1501551"/>
                  </a:lnTo>
                  <a:lnTo>
                    <a:pt x="80245" y="1501551"/>
                  </a:lnTo>
                  <a:lnTo>
                    <a:pt x="82083" y="1507887"/>
                  </a:lnTo>
                  <a:lnTo>
                    <a:pt x="89242" y="1514223"/>
                  </a:lnTo>
                  <a:lnTo>
                    <a:pt x="94501" y="1514223"/>
                  </a:lnTo>
                  <a:lnTo>
                    <a:pt x="97225" y="1520558"/>
                  </a:lnTo>
                  <a:lnTo>
                    <a:pt x="105715" y="1526894"/>
                  </a:lnTo>
                  <a:lnTo>
                    <a:pt x="111163" y="1526894"/>
                  </a:lnTo>
                  <a:lnTo>
                    <a:pt x="117182" y="1533230"/>
                  </a:lnTo>
                  <a:lnTo>
                    <a:pt x="189069" y="1583915"/>
                  </a:lnTo>
                  <a:lnTo>
                    <a:pt x="258114" y="1628265"/>
                  </a:lnTo>
                  <a:lnTo>
                    <a:pt x="339320" y="1678950"/>
                  </a:lnTo>
                  <a:lnTo>
                    <a:pt x="380682" y="1704293"/>
                  </a:lnTo>
                  <a:lnTo>
                    <a:pt x="422444" y="1723300"/>
                  </a:lnTo>
                  <a:lnTo>
                    <a:pt x="549750" y="1799327"/>
                  </a:lnTo>
                  <a:lnTo>
                    <a:pt x="592785" y="1818334"/>
                  </a:lnTo>
                  <a:lnTo>
                    <a:pt x="679622" y="1869020"/>
                  </a:lnTo>
                  <a:lnTo>
                    <a:pt x="723378" y="1888027"/>
                  </a:lnTo>
                  <a:lnTo>
                    <a:pt x="767526" y="1913369"/>
                  </a:lnTo>
                  <a:lnTo>
                    <a:pt x="856130" y="1951383"/>
                  </a:lnTo>
                  <a:lnTo>
                    <a:pt x="900777" y="1976726"/>
                  </a:lnTo>
                  <a:lnTo>
                    <a:pt x="1035899" y="2033747"/>
                  </a:lnTo>
                  <a:lnTo>
                    <a:pt x="1081153" y="2059090"/>
                  </a:lnTo>
                  <a:lnTo>
                    <a:pt x="1103892" y="2065425"/>
                  </a:lnTo>
                  <a:lnTo>
                    <a:pt x="1126738" y="2078097"/>
                  </a:lnTo>
                  <a:lnTo>
                    <a:pt x="1149632" y="2084432"/>
                  </a:lnTo>
                  <a:lnTo>
                    <a:pt x="1172513" y="2097104"/>
                  </a:lnTo>
                  <a:lnTo>
                    <a:pt x="1218320" y="2116111"/>
                  </a:lnTo>
                  <a:lnTo>
                    <a:pt x="1229747" y="2122446"/>
                  </a:lnTo>
                  <a:lnTo>
                    <a:pt x="1241216" y="2122446"/>
                  </a:lnTo>
                  <a:lnTo>
                    <a:pt x="1264254" y="2135118"/>
                  </a:lnTo>
                  <a:lnTo>
                    <a:pt x="1356755" y="2173132"/>
                  </a:lnTo>
                  <a:lnTo>
                    <a:pt x="1379902" y="2179467"/>
                  </a:lnTo>
                  <a:lnTo>
                    <a:pt x="1403140" y="2192139"/>
                  </a:lnTo>
                  <a:lnTo>
                    <a:pt x="1449762" y="2204810"/>
                  </a:lnTo>
                  <a:lnTo>
                    <a:pt x="1590281" y="2261831"/>
                  </a:lnTo>
                  <a:lnTo>
                    <a:pt x="1637359" y="2274502"/>
                  </a:lnTo>
                  <a:lnTo>
                    <a:pt x="1731862" y="2312516"/>
                  </a:lnTo>
                  <a:lnTo>
                    <a:pt x="1779282" y="2325187"/>
                  </a:lnTo>
                  <a:lnTo>
                    <a:pt x="1826812" y="2344194"/>
                  </a:lnTo>
                  <a:lnTo>
                    <a:pt x="1874449" y="2356866"/>
                  </a:lnTo>
                  <a:lnTo>
                    <a:pt x="1922192" y="2375873"/>
                  </a:lnTo>
                  <a:lnTo>
                    <a:pt x="2017986" y="2401215"/>
                  </a:lnTo>
                  <a:lnTo>
                    <a:pt x="2066033" y="2420222"/>
                  </a:lnTo>
                  <a:lnTo>
                    <a:pt x="2210965" y="2458257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027173" y="6629091"/>
            <a:ext cx="23069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IN" sz="3150" b="1" spc="-75" dirty="0" smtClean="0">
                <a:solidFill>
                  <a:srgbClr val="112D4E"/>
                </a:solidFill>
                <a:latin typeface="Trebuchet MS"/>
                <a:cs typeface="Trebuchet MS"/>
              </a:rPr>
              <a:t>A</a:t>
            </a:r>
            <a:endParaRPr sz="3150">
              <a:latin typeface="Trebuchet MS"/>
              <a:cs typeface="Trebuchet MS"/>
            </a:endParaRPr>
          </a:p>
        </p:txBody>
      </p:sp>
      <p:pic>
        <p:nvPicPr>
          <p:cNvPr id="35842" name="Picture 2" descr="C:\Users\welcome\Desktop\65ab326f-8e69-48d3-a054-666293b52c44.jpg"/>
          <p:cNvPicPr>
            <a:picLocks noChangeAspect="1" noChangeArrowheads="1"/>
          </p:cNvPicPr>
          <p:nvPr/>
        </p:nvPicPr>
        <p:blipFill>
          <a:blip r:embed="rId4"/>
          <a:srcRect l="53333" t="4205"/>
          <a:stretch>
            <a:fillRect/>
          </a:stretch>
        </p:blipFill>
        <p:spPr bwMode="auto">
          <a:xfrm>
            <a:off x="0" y="2247900"/>
            <a:ext cx="4867275" cy="8039100"/>
          </a:xfrm>
          <a:prstGeom prst="rect">
            <a:avLst/>
          </a:prstGeom>
          <a:noFill/>
        </p:spPr>
      </p:pic>
      <p:pic>
        <p:nvPicPr>
          <p:cNvPr id="35843" name="Picture 3" descr="C:\Users\welcome\Desktop\2fc567aa-101d-4e51-99c8-ae7b14965835.jpg"/>
          <p:cNvPicPr>
            <a:picLocks noChangeAspect="1" noChangeArrowheads="1"/>
          </p:cNvPicPr>
          <p:nvPr/>
        </p:nvPicPr>
        <p:blipFill>
          <a:blip r:embed="rId5"/>
          <a:srcRect l="53285" t="5500" r="3650" b="953"/>
          <a:stretch>
            <a:fillRect/>
          </a:stretch>
        </p:blipFill>
        <p:spPr bwMode="auto">
          <a:xfrm>
            <a:off x="4876800" y="2247900"/>
            <a:ext cx="4495800" cy="8039100"/>
          </a:xfrm>
          <a:prstGeom prst="rect">
            <a:avLst/>
          </a:prstGeom>
          <a:noFill/>
        </p:spPr>
      </p:pic>
      <p:pic>
        <p:nvPicPr>
          <p:cNvPr id="35844" name="Picture 4" descr="C:\Users\welcome\Desktop\bd7a8b8d-ece9-4918-964d-458cff8a175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63600" y="2247900"/>
            <a:ext cx="4724400" cy="80391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648200" y="571500"/>
            <a:ext cx="8382000" cy="156966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9600" dirty="0" smtClean="0"/>
              <a:t>  Our Products</a:t>
            </a:r>
            <a:endParaRPr lang="en-IN" sz="9600" dirty="0"/>
          </a:p>
        </p:txBody>
      </p:sp>
      <p:pic>
        <p:nvPicPr>
          <p:cNvPr id="18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7"/>
          <a:srcRect l="14781" t="23437" r="13126" b="17824"/>
          <a:stretch/>
        </p:blipFill>
        <p:spPr bwMode="auto">
          <a:xfrm>
            <a:off x="0" y="68432"/>
            <a:ext cx="3657600" cy="2141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2" descr="C:\Users\suresh\Desktop\AWPL\Health wealth &amp; happiness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72962"/>
            <a:ext cx="4724399" cy="18681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gular Pentagon 19"/>
          <p:cNvSpPr/>
          <p:nvPr/>
        </p:nvSpPr>
        <p:spPr>
          <a:xfrm>
            <a:off x="14484101" y="6267450"/>
            <a:ext cx="1776412" cy="42574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25pv</a:t>
            </a:r>
            <a:endParaRPr lang="en-US" sz="2800" dirty="0"/>
          </a:p>
        </p:txBody>
      </p:sp>
      <p:sp>
        <p:nvSpPr>
          <p:cNvPr id="21" name="Regular Pentagon 20"/>
          <p:cNvSpPr/>
          <p:nvPr/>
        </p:nvSpPr>
        <p:spPr>
          <a:xfrm>
            <a:off x="6236494" y="8283323"/>
            <a:ext cx="1776412" cy="42574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9pv</a:t>
            </a:r>
            <a:endParaRPr lang="en-US" sz="2800" dirty="0"/>
          </a:p>
        </p:txBody>
      </p:sp>
      <p:sp>
        <p:nvSpPr>
          <p:cNvPr id="24" name="Flowchart: Terminator 23"/>
          <p:cNvSpPr/>
          <p:nvPr/>
        </p:nvSpPr>
        <p:spPr>
          <a:xfrm>
            <a:off x="15544799" y="9641896"/>
            <a:ext cx="2743200" cy="64510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DP 12,50</a:t>
            </a:r>
            <a:endParaRPr lang="en-US" sz="4000" dirty="0"/>
          </a:p>
        </p:txBody>
      </p:sp>
      <p:sp>
        <p:nvSpPr>
          <p:cNvPr id="28" name="Flowchart: Terminator 27"/>
          <p:cNvSpPr/>
          <p:nvPr/>
        </p:nvSpPr>
        <p:spPr>
          <a:xfrm>
            <a:off x="3762375" y="9641896"/>
            <a:ext cx="2209800" cy="64510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DP 550</a:t>
            </a:r>
            <a:endParaRPr lang="en-US" sz="4000" dirty="0"/>
          </a:p>
        </p:txBody>
      </p:sp>
      <p:pic>
        <p:nvPicPr>
          <p:cNvPr id="1026" name="Picture 2" descr="C:\Users\New folder\Desktop\IMG-20250722-WA000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t="5435" r="16601" b="7932"/>
          <a:stretch/>
        </p:blipFill>
        <p:spPr bwMode="auto">
          <a:xfrm>
            <a:off x="9372600" y="2247900"/>
            <a:ext cx="4190999" cy="80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lowchart: Terminator 25"/>
          <p:cNvSpPr/>
          <p:nvPr/>
        </p:nvSpPr>
        <p:spPr>
          <a:xfrm>
            <a:off x="11306174" y="9641895"/>
            <a:ext cx="2209800" cy="64510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DP 300</a:t>
            </a:r>
            <a:endParaRPr lang="en-US" sz="4000" dirty="0"/>
          </a:p>
        </p:txBody>
      </p:sp>
      <p:sp>
        <p:nvSpPr>
          <p:cNvPr id="27" name="Regular Pentagon 26"/>
          <p:cNvSpPr/>
          <p:nvPr/>
        </p:nvSpPr>
        <p:spPr>
          <a:xfrm>
            <a:off x="10763249" y="6321116"/>
            <a:ext cx="1776412" cy="42574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6pv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64411" y="715428"/>
            <a:ext cx="626542" cy="6265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850995"/>
            <a:ext cx="9711690" cy="7436484"/>
            <a:chOff x="0" y="2850995"/>
            <a:chExt cx="9711690" cy="743648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236" y="3513629"/>
              <a:ext cx="4914899" cy="5410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3382" y="2965297"/>
              <a:ext cx="4673804" cy="531396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23435" y="2965295"/>
              <a:ext cx="4674235" cy="5314315"/>
            </a:xfrm>
            <a:custGeom>
              <a:avLst/>
              <a:gdLst/>
              <a:ahLst/>
              <a:cxnLst/>
              <a:rect l="l" t="t" r="r" b="b"/>
              <a:pathLst>
                <a:path w="4674234" h="5314315">
                  <a:moveTo>
                    <a:pt x="2534430" y="52639"/>
                  </a:moveTo>
                  <a:lnTo>
                    <a:pt x="4476105" y="1182340"/>
                  </a:lnTo>
                  <a:lnTo>
                    <a:pt x="4515100" y="1208208"/>
                  </a:lnTo>
                  <a:lnTo>
                    <a:pt x="4550375" y="1238093"/>
                  </a:lnTo>
                  <a:lnTo>
                    <a:pt x="4581700" y="1271591"/>
                  </a:lnTo>
                  <a:lnTo>
                    <a:pt x="4608841" y="1308301"/>
                  </a:lnTo>
                  <a:lnTo>
                    <a:pt x="4631569" y="1347818"/>
                  </a:lnTo>
                  <a:lnTo>
                    <a:pt x="4649649" y="1389739"/>
                  </a:lnTo>
                  <a:lnTo>
                    <a:pt x="4662850" y="1433661"/>
                  </a:lnTo>
                  <a:lnTo>
                    <a:pt x="4670942" y="1479180"/>
                  </a:lnTo>
                  <a:lnTo>
                    <a:pt x="4673690" y="1525893"/>
                  </a:lnTo>
                  <a:lnTo>
                    <a:pt x="4673690" y="3787943"/>
                  </a:lnTo>
                  <a:lnTo>
                    <a:pt x="4670942" y="3834656"/>
                  </a:lnTo>
                  <a:lnTo>
                    <a:pt x="4662851" y="3880175"/>
                  </a:lnTo>
                  <a:lnTo>
                    <a:pt x="4649649" y="3924097"/>
                  </a:lnTo>
                  <a:lnTo>
                    <a:pt x="4631569" y="3966018"/>
                  </a:lnTo>
                  <a:lnTo>
                    <a:pt x="4608842" y="4005535"/>
                  </a:lnTo>
                  <a:lnTo>
                    <a:pt x="4581700" y="4042245"/>
                  </a:lnTo>
                  <a:lnTo>
                    <a:pt x="4550375" y="4075744"/>
                  </a:lnTo>
                  <a:lnTo>
                    <a:pt x="4515100" y="4105629"/>
                  </a:lnTo>
                  <a:lnTo>
                    <a:pt x="4476105" y="4131497"/>
                  </a:lnTo>
                  <a:lnTo>
                    <a:pt x="2534430" y="5261198"/>
                  </a:lnTo>
                  <a:lnTo>
                    <a:pt x="2492731" y="5282254"/>
                  </a:lnTo>
                  <a:lnTo>
                    <a:pt x="2449376" y="5298046"/>
                  </a:lnTo>
                  <a:lnTo>
                    <a:pt x="2404837" y="5308574"/>
                  </a:lnTo>
                  <a:lnTo>
                    <a:pt x="2359588" y="5313838"/>
                  </a:lnTo>
                  <a:lnTo>
                    <a:pt x="2314102" y="5313838"/>
                  </a:lnTo>
                  <a:lnTo>
                    <a:pt x="2268853" y="5308574"/>
                  </a:lnTo>
                  <a:lnTo>
                    <a:pt x="2224314" y="5298046"/>
                  </a:lnTo>
                  <a:lnTo>
                    <a:pt x="2180958" y="5282254"/>
                  </a:lnTo>
                  <a:lnTo>
                    <a:pt x="2139259" y="5261198"/>
                  </a:lnTo>
                  <a:lnTo>
                    <a:pt x="197585" y="4131496"/>
                  </a:lnTo>
                  <a:lnTo>
                    <a:pt x="158590" y="4105628"/>
                  </a:lnTo>
                  <a:lnTo>
                    <a:pt x="123315" y="4075744"/>
                  </a:lnTo>
                  <a:lnTo>
                    <a:pt x="91990" y="4042245"/>
                  </a:lnTo>
                  <a:lnTo>
                    <a:pt x="64848" y="4005535"/>
                  </a:lnTo>
                  <a:lnTo>
                    <a:pt x="42121" y="3966018"/>
                  </a:lnTo>
                  <a:lnTo>
                    <a:pt x="24041" y="3924097"/>
                  </a:lnTo>
                  <a:lnTo>
                    <a:pt x="10839" y="3880175"/>
                  </a:lnTo>
                  <a:lnTo>
                    <a:pt x="2748" y="3834656"/>
                  </a:lnTo>
                  <a:lnTo>
                    <a:pt x="0" y="3787943"/>
                  </a:lnTo>
                  <a:lnTo>
                    <a:pt x="0" y="1525893"/>
                  </a:lnTo>
                  <a:lnTo>
                    <a:pt x="2748" y="1479180"/>
                  </a:lnTo>
                  <a:lnTo>
                    <a:pt x="10839" y="1433661"/>
                  </a:lnTo>
                  <a:lnTo>
                    <a:pt x="24041" y="1389739"/>
                  </a:lnTo>
                  <a:lnTo>
                    <a:pt x="42121" y="1347818"/>
                  </a:lnTo>
                  <a:lnTo>
                    <a:pt x="64849" y="1308301"/>
                  </a:lnTo>
                  <a:lnTo>
                    <a:pt x="91990" y="1271592"/>
                  </a:lnTo>
                  <a:lnTo>
                    <a:pt x="123315" y="1238093"/>
                  </a:lnTo>
                  <a:lnTo>
                    <a:pt x="158590" y="1208208"/>
                  </a:lnTo>
                  <a:lnTo>
                    <a:pt x="197585" y="1182341"/>
                  </a:lnTo>
                  <a:lnTo>
                    <a:pt x="2139260" y="52639"/>
                  </a:lnTo>
                  <a:lnTo>
                    <a:pt x="2180959" y="31583"/>
                  </a:lnTo>
                  <a:lnTo>
                    <a:pt x="2224314" y="15791"/>
                  </a:lnTo>
                  <a:lnTo>
                    <a:pt x="2268853" y="5263"/>
                  </a:lnTo>
                  <a:lnTo>
                    <a:pt x="2314102" y="0"/>
                  </a:lnTo>
                  <a:lnTo>
                    <a:pt x="2359588" y="0"/>
                  </a:lnTo>
                  <a:lnTo>
                    <a:pt x="2404836" y="5263"/>
                  </a:lnTo>
                  <a:lnTo>
                    <a:pt x="2449375" y="15791"/>
                  </a:lnTo>
                  <a:lnTo>
                    <a:pt x="2492731" y="31583"/>
                  </a:lnTo>
                  <a:lnTo>
                    <a:pt x="2534430" y="52639"/>
                  </a:lnTo>
                </a:path>
              </a:pathLst>
            </a:custGeom>
            <a:ln w="228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406474"/>
              <a:ext cx="5942049" cy="58805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747" y="4343566"/>
              <a:ext cx="4949952" cy="56353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5772" y="4343564"/>
              <a:ext cx="4949825" cy="5635625"/>
            </a:xfrm>
            <a:custGeom>
              <a:avLst/>
              <a:gdLst/>
              <a:ahLst/>
              <a:cxnLst/>
              <a:rect l="l" t="t" r="r" b="b"/>
              <a:pathLst>
                <a:path w="4949825" h="5635625">
                  <a:moveTo>
                    <a:pt x="2672497" y="52639"/>
                  </a:moveTo>
                  <a:lnTo>
                    <a:pt x="4752240" y="1262670"/>
                  </a:lnTo>
                  <a:lnTo>
                    <a:pt x="4791234" y="1288538"/>
                  </a:lnTo>
                  <a:lnTo>
                    <a:pt x="4826509" y="1318423"/>
                  </a:lnTo>
                  <a:lnTo>
                    <a:pt x="4857834" y="1351922"/>
                  </a:lnTo>
                  <a:lnTo>
                    <a:pt x="4884976" y="1388631"/>
                  </a:lnTo>
                  <a:lnTo>
                    <a:pt x="4907703" y="1428148"/>
                  </a:lnTo>
                  <a:lnTo>
                    <a:pt x="4925783" y="1470069"/>
                  </a:lnTo>
                  <a:lnTo>
                    <a:pt x="4938985" y="1513991"/>
                  </a:lnTo>
                  <a:lnTo>
                    <a:pt x="4947076" y="1559510"/>
                  </a:lnTo>
                  <a:lnTo>
                    <a:pt x="4949825" y="1606223"/>
                  </a:lnTo>
                  <a:lnTo>
                    <a:pt x="4949825" y="4028933"/>
                  </a:lnTo>
                  <a:lnTo>
                    <a:pt x="4947076" y="4075646"/>
                  </a:lnTo>
                  <a:lnTo>
                    <a:pt x="4938985" y="4121166"/>
                  </a:lnTo>
                  <a:lnTo>
                    <a:pt x="4925784" y="4165087"/>
                  </a:lnTo>
                  <a:lnTo>
                    <a:pt x="4907703" y="4207008"/>
                  </a:lnTo>
                  <a:lnTo>
                    <a:pt x="4884976" y="4246525"/>
                  </a:lnTo>
                  <a:lnTo>
                    <a:pt x="4857834" y="4283235"/>
                  </a:lnTo>
                  <a:lnTo>
                    <a:pt x="4826510" y="4316734"/>
                  </a:lnTo>
                  <a:lnTo>
                    <a:pt x="4791234" y="4346619"/>
                  </a:lnTo>
                  <a:lnTo>
                    <a:pt x="4752240" y="4372487"/>
                  </a:lnTo>
                  <a:lnTo>
                    <a:pt x="2672497" y="5582519"/>
                  </a:lnTo>
                  <a:lnTo>
                    <a:pt x="2630798" y="5603574"/>
                  </a:lnTo>
                  <a:lnTo>
                    <a:pt x="2587443" y="5619366"/>
                  </a:lnTo>
                  <a:lnTo>
                    <a:pt x="2542904" y="5629894"/>
                  </a:lnTo>
                  <a:lnTo>
                    <a:pt x="2497655" y="5635158"/>
                  </a:lnTo>
                  <a:lnTo>
                    <a:pt x="2452169" y="5635158"/>
                  </a:lnTo>
                  <a:lnTo>
                    <a:pt x="2406920" y="5629894"/>
                  </a:lnTo>
                  <a:lnTo>
                    <a:pt x="2362382" y="5619366"/>
                  </a:lnTo>
                  <a:lnTo>
                    <a:pt x="2319026" y="5603574"/>
                  </a:lnTo>
                  <a:lnTo>
                    <a:pt x="2277327" y="5582519"/>
                  </a:lnTo>
                  <a:lnTo>
                    <a:pt x="197584" y="4372487"/>
                  </a:lnTo>
                  <a:lnTo>
                    <a:pt x="158590" y="4346619"/>
                  </a:lnTo>
                  <a:lnTo>
                    <a:pt x="123315" y="4316734"/>
                  </a:lnTo>
                  <a:lnTo>
                    <a:pt x="91990" y="4283235"/>
                  </a:lnTo>
                  <a:lnTo>
                    <a:pt x="64848" y="4246525"/>
                  </a:lnTo>
                  <a:lnTo>
                    <a:pt x="42121" y="4207008"/>
                  </a:lnTo>
                  <a:lnTo>
                    <a:pt x="24041" y="4165087"/>
                  </a:lnTo>
                  <a:lnTo>
                    <a:pt x="10839" y="4121165"/>
                  </a:lnTo>
                  <a:lnTo>
                    <a:pt x="2748" y="4075646"/>
                  </a:lnTo>
                  <a:lnTo>
                    <a:pt x="0" y="4028933"/>
                  </a:lnTo>
                  <a:lnTo>
                    <a:pt x="0" y="1606223"/>
                  </a:lnTo>
                  <a:lnTo>
                    <a:pt x="2748" y="1559510"/>
                  </a:lnTo>
                  <a:lnTo>
                    <a:pt x="10839" y="1513991"/>
                  </a:lnTo>
                  <a:lnTo>
                    <a:pt x="24041" y="1470069"/>
                  </a:lnTo>
                  <a:lnTo>
                    <a:pt x="42121" y="1428148"/>
                  </a:lnTo>
                  <a:lnTo>
                    <a:pt x="64848" y="1388631"/>
                  </a:lnTo>
                  <a:lnTo>
                    <a:pt x="91990" y="1351922"/>
                  </a:lnTo>
                  <a:lnTo>
                    <a:pt x="123315" y="1318423"/>
                  </a:lnTo>
                  <a:lnTo>
                    <a:pt x="158590" y="1288538"/>
                  </a:lnTo>
                  <a:lnTo>
                    <a:pt x="197585" y="1262671"/>
                  </a:lnTo>
                  <a:lnTo>
                    <a:pt x="2277327" y="52639"/>
                  </a:lnTo>
                  <a:lnTo>
                    <a:pt x="2319026" y="31583"/>
                  </a:lnTo>
                  <a:lnTo>
                    <a:pt x="2362382" y="15791"/>
                  </a:lnTo>
                  <a:lnTo>
                    <a:pt x="2406921" y="5263"/>
                  </a:lnTo>
                  <a:lnTo>
                    <a:pt x="2452169" y="0"/>
                  </a:lnTo>
                  <a:lnTo>
                    <a:pt x="2497655" y="0"/>
                  </a:lnTo>
                  <a:lnTo>
                    <a:pt x="2542904" y="5263"/>
                  </a:lnTo>
                  <a:lnTo>
                    <a:pt x="2587442" y="15791"/>
                  </a:lnTo>
                  <a:lnTo>
                    <a:pt x="2630798" y="31583"/>
                  </a:lnTo>
                  <a:lnTo>
                    <a:pt x="2672497" y="52639"/>
                  </a:lnTo>
                </a:path>
              </a:pathLst>
            </a:custGeom>
            <a:ln w="228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873535" y="2148683"/>
            <a:ext cx="7414895" cy="7893050"/>
            <a:chOff x="10873535" y="2148683"/>
            <a:chExt cx="7414895" cy="789305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78635" y="3132390"/>
              <a:ext cx="4709364" cy="69087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73535" y="2148683"/>
              <a:ext cx="5739534" cy="572769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-133349" y="-133349"/>
            <a:ext cx="3051810" cy="4673600"/>
            <a:chOff x="-133349" y="-133349"/>
            <a:chExt cx="3051810" cy="467360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282153" cy="454007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0"/>
              <a:ext cx="1591945" cy="3959860"/>
            </a:xfrm>
            <a:custGeom>
              <a:avLst/>
              <a:gdLst/>
              <a:ahLst/>
              <a:cxnLst/>
              <a:rect l="l" t="t" r="r" b="b"/>
              <a:pathLst>
                <a:path w="1591945" h="3959860">
                  <a:moveTo>
                    <a:pt x="902950" y="0"/>
                  </a:moveTo>
                  <a:lnTo>
                    <a:pt x="1511919" y="1046665"/>
                  </a:lnTo>
                  <a:lnTo>
                    <a:pt x="1534626" y="1089670"/>
                  </a:lnTo>
                  <a:lnTo>
                    <a:pt x="1553548" y="1133971"/>
                  </a:lnTo>
                  <a:lnTo>
                    <a:pt x="1568685" y="1179332"/>
                  </a:lnTo>
                  <a:lnTo>
                    <a:pt x="1580039" y="1225518"/>
                  </a:lnTo>
                  <a:lnTo>
                    <a:pt x="1587608" y="1272292"/>
                  </a:lnTo>
                  <a:lnTo>
                    <a:pt x="1591392" y="1319420"/>
                  </a:lnTo>
                  <a:lnTo>
                    <a:pt x="1591392" y="1366665"/>
                  </a:lnTo>
                  <a:lnTo>
                    <a:pt x="1587608" y="1413793"/>
                  </a:lnTo>
                  <a:lnTo>
                    <a:pt x="1580039" y="1460568"/>
                  </a:lnTo>
                  <a:lnTo>
                    <a:pt x="1568685" y="1506753"/>
                  </a:lnTo>
                  <a:lnTo>
                    <a:pt x="1553548" y="1552114"/>
                  </a:lnTo>
                  <a:lnTo>
                    <a:pt x="1534626" y="1596415"/>
                  </a:lnTo>
                  <a:lnTo>
                    <a:pt x="1511919" y="1639421"/>
                  </a:lnTo>
                  <a:lnTo>
                    <a:pt x="313616" y="3699005"/>
                  </a:lnTo>
                  <a:lnTo>
                    <a:pt x="287423" y="3740077"/>
                  </a:lnTo>
                  <a:lnTo>
                    <a:pt x="258253" y="3778527"/>
                  </a:lnTo>
                  <a:lnTo>
                    <a:pt x="226306" y="3814239"/>
                  </a:lnTo>
                  <a:lnTo>
                    <a:pt x="191784" y="3847098"/>
                  </a:lnTo>
                  <a:lnTo>
                    <a:pt x="154886" y="3876988"/>
                  </a:lnTo>
                  <a:lnTo>
                    <a:pt x="115814" y="3903794"/>
                  </a:lnTo>
                  <a:lnTo>
                    <a:pt x="74768" y="3927401"/>
                  </a:lnTo>
                  <a:lnTo>
                    <a:pt x="31949" y="3947692"/>
                  </a:lnTo>
                  <a:lnTo>
                    <a:pt x="0" y="3959827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2785110" cy="2719070"/>
            </a:xfrm>
            <a:custGeom>
              <a:avLst/>
              <a:gdLst/>
              <a:ahLst/>
              <a:cxnLst/>
              <a:rect l="l" t="t" r="r" b="b"/>
              <a:pathLst>
                <a:path w="2785110" h="2719070">
                  <a:moveTo>
                    <a:pt x="2784961" y="0"/>
                  </a:moveTo>
                  <a:lnTo>
                    <a:pt x="2784961" y="1484552"/>
                  </a:lnTo>
                  <a:lnTo>
                    <a:pt x="2781777" y="1532656"/>
                  </a:lnTo>
                  <a:lnTo>
                    <a:pt x="2772430" y="1579315"/>
                  </a:lnTo>
                  <a:lnTo>
                    <a:pt x="2757220" y="1624005"/>
                  </a:lnTo>
                  <a:lnTo>
                    <a:pt x="2736452" y="1666198"/>
                  </a:lnTo>
                  <a:lnTo>
                    <a:pt x="2710427" y="1705368"/>
                  </a:lnTo>
                  <a:lnTo>
                    <a:pt x="2679448" y="1740988"/>
                  </a:lnTo>
                  <a:lnTo>
                    <a:pt x="2643819" y="1772532"/>
                  </a:lnTo>
                  <a:lnTo>
                    <a:pt x="2603841" y="1799475"/>
                  </a:lnTo>
                  <a:lnTo>
                    <a:pt x="1108259" y="2669632"/>
                  </a:lnTo>
                  <a:lnTo>
                    <a:pt x="1065141" y="2691007"/>
                  </a:lnTo>
                  <a:lnTo>
                    <a:pt x="1020170" y="2706274"/>
                  </a:lnTo>
                  <a:lnTo>
                    <a:pt x="973963" y="2715434"/>
                  </a:lnTo>
                  <a:lnTo>
                    <a:pt x="927139" y="2718488"/>
                  </a:lnTo>
                  <a:lnTo>
                    <a:pt x="880315" y="2715434"/>
                  </a:lnTo>
                  <a:lnTo>
                    <a:pt x="834109" y="2706274"/>
                  </a:lnTo>
                  <a:lnTo>
                    <a:pt x="789138" y="2691007"/>
                  </a:lnTo>
                  <a:lnTo>
                    <a:pt x="746020" y="2669632"/>
                  </a:lnTo>
                  <a:lnTo>
                    <a:pt x="0" y="2235584"/>
                  </a:lnTo>
                </a:path>
              </a:pathLst>
            </a:custGeom>
            <a:ln w="266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369947" y="8828082"/>
            <a:ext cx="8454390" cy="1210945"/>
            <a:chOff x="5369947" y="8828082"/>
            <a:chExt cx="8454390" cy="1210945"/>
          </a:xfrm>
        </p:grpSpPr>
        <p:sp>
          <p:nvSpPr>
            <p:cNvPr id="18" name="object 18"/>
            <p:cNvSpPr/>
            <p:nvPr/>
          </p:nvSpPr>
          <p:spPr>
            <a:xfrm>
              <a:off x="5369941" y="8857614"/>
              <a:ext cx="1624965" cy="1151890"/>
            </a:xfrm>
            <a:custGeom>
              <a:avLst/>
              <a:gdLst/>
              <a:ahLst/>
              <a:cxnLst/>
              <a:rect l="l" t="t" r="r" b="b"/>
              <a:pathLst>
                <a:path w="1624965" h="1151890">
                  <a:moveTo>
                    <a:pt x="913155" y="575754"/>
                  </a:moveTo>
                  <a:lnTo>
                    <a:pt x="393865" y="0"/>
                  </a:lnTo>
                  <a:lnTo>
                    <a:pt x="0" y="0"/>
                  </a:lnTo>
                  <a:lnTo>
                    <a:pt x="519264" y="575754"/>
                  </a:lnTo>
                  <a:lnTo>
                    <a:pt x="0" y="1151470"/>
                  </a:lnTo>
                  <a:lnTo>
                    <a:pt x="393865" y="1151470"/>
                  </a:lnTo>
                  <a:lnTo>
                    <a:pt x="913155" y="575754"/>
                  </a:lnTo>
                  <a:close/>
                </a:path>
                <a:path w="1624965" h="1151890">
                  <a:moveTo>
                    <a:pt x="1624368" y="575754"/>
                  </a:moveTo>
                  <a:lnTo>
                    <a:pt x="1105052" y="0"/>
                  </a:lnTo>
                  <a:lnTo>
                    <a:pt x="711187" y="0"/>
                  </a:lnTo>
                  <a:lnTo>
                    <a:pt x="1230477" y="575754"/>
                  </a:lnTo>
                  <a:lnTo>
                    <a:pt x="711187" y="1151470"/>
                  </a:lnTo>
                  <a:lnTo>
                    <a:pt x="1105052" y="1151470"/>
                  </a:lnTo>
                  <a:lnTo>
                    <a:pt x="1624368" y="575754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83832" y="8828087"/>
              <a:ext cx="7040880" cy="1210945"/>
            </a:xfrm>
            <a:custGeom>
              <a:avLst/>
              <a:gdLst/>
              <a:ahLst/>
              <a:cxnLst/>
              <a:rect l="l" t="t" r="r" b="b"/>
              <a:pathLst>
                <a:path w="7040880" h="1210945">
                  <a:moveTo>
                    <a:pt x="7040258" y="605218"/>
                  </a:moveTo>
                  <a:lnTo>
                    <a:pt x="7038429" y="558088"/>
                  </a:lnTo>
                  <a:lnTo>
                    <a:pt x="7033044" y="511848"/>
                  </a:lnTo>
                  <a:lnTo>
                    <a:pt x="7024243" y="466712"/>
                  </a:lnTo>
                  <a:lnTo>
                    <a:pt x="7012140" y="422846"/>
                  </a:lnTo>
                  <a:lnTo>
                    <a:pt x="6996887" y="380352"/>
                  </a:lnTo>
                  <a:lnTo>
                    <a:pt x="6978624" y="339394"/>
                  </a:lnTo>
                  <a:lnTo>
                    <a:pt x="6957479" y="300088"/>
                  </a:lnTo>
                  <a:lnTo>
                    <a:pt x="6933578" y="262572"/>
                  </a:lnTo>
                  <a:lnTo>
                    <a:pt x="6907073" y="226987"/>
                  </a:lnTo>
                  <a:lnTo>
                    <a:pt x="6878104" y="193471"/>
                  </a:lnTo>
                  <a:lnTo>
                    <a:pt x="6846786" y="162153"/>
                  </a:lnTo>
                  <a:lnTo>
                    <a:pt x="6813270" y="133184"/>
                  </a:lnTo>
                  <a:lnTo>
                    <a:pt x="6777685" y="106680"/>
                  </a:lnTo>
                  <a:lnTo>
                    <a:pt x="6740182" y="82791"/>
                  </a:lnTo>
                  <a:lnTo>
                    <a:pt x="6700875" y="61633"/>
                  </a:lnTo>
                  <a:lnTo>
                    <a:pt x="6694881" y="58966"/>
                  </a:lnTo>
                  <a:lnTo>
                    <a:pt x="6659905" y="43370"/>
                  </a:lnTo>
                  <a:lnTo>
                    <a:pt x="6617424" y="28117"/>
                  </a:lnTo>
                  <a:lnTo>
                    <a:pt x="6573545" y="16027"/>
                  </a:lnTo>
                  <a:lnTo>
                    <a:pt x="6528422" y="7213"/>
                  </a:lnTo>
                  <a:lnTo>
                    <a:pt x="6482181" y="1828"/>
                  </a:lnTo>
                  <a:lnTo>
                    <a:pt x="6434950" y="0"/>
                  </a:lnTo>
                  <a:lnTo>
                    <a:pt x="24244" y="0"/>
                  </a:lnTo>
                  <a:lnTo>
                    <a:pt x="0" y="28409"/>
                  </a:lnTo>
                  <a:lnTo>
                    <a:pt x="1841" y="39941"/>
                  </a:lnTo>
                  <a:lnTo>
                    <a:pt x="4254" y="44983"/>
                  </a:lnTo>
                  <a:lnTo>
                    <a:pt x="509536" y="605218"/>
                  </a:lnTo>
                  <a:lnTo>
                    <a:pt x="506183" y="609053"/>
                  </a:lnTo>
                  <a:lnTo>
                    <a:pt x="4267" y="1165567"/>
                  </a:lnTo>
                  <a:lnTo>
                    <a:pt x="1854" y="1170609"/>
                  </a:lnTo>
                  <a:lnTo>
                    <a:pt x="25" y="1182128"/>
                  </a:lnTo>
                  <a:lnTo>
                    <a:pt x="63" y="1182408"/>
                  </a:lnTo>
                  <a:lnTo>
                    <a:pt x="762" y="1187665"/>
                  </a:lnTo>
                  <a:lnTo>
                    <a:pt x="5499" y="1198308"/>
                  </a:lnTo>
                  <a:lnTo>
                    <a:pt x="9118" y="1202563"/>
                  </a:lnTo>
                  <a:lnTo>
                    <a:pt x="18884" y="1208925"/>
                  </a:lnTo>
                  <a:lnTo>
                    <a:pt x="24244" y="1210513"/>
                  </a:lnTo>
                  <a:lnTo>
                    <a:pt x="6435153" y="1210513"/>
                  </a:lnTo>
                  <a:lnTo>
                    <a:pt x="6482181" y="1208697"/>
                  </a:lnTo>
                  <a:lnTo>
                    <a:pt x="6528435" y="1203312"/>
                  </a:lnTo>
                  <a:lnTo>
                    <a:pt x="6573571" y="1194511"/>
                  </a:lnTo>
                  <a:lnTo>
                    <a:pt x="6617449" y="1182408"/>
                  </a:lnTo>
                  <a:lnTo>
                    <a:pt x="6659943" y="1167168"/>
                  </a:lnTo>
                  <a:lnTo>
                    <a:pt x="6695160" y="1151470"/>
                  </a:lnTo>
                  <a:lnTo>
                    <a:pt x="6740220" y="1127760"/>
                  </a:lnTo>
                  <a:lnTo>
                    <a:pt x="6777723" y="1103871"/>
                  </a:lnTo>
                  <a:lnTo>
                    <a:pt x="6813309" y="1077379"/>
                  </a:lnTo>
                  <a:lnTo>
                    <a:pt x="6846824" y="1048410"/>
                  </a:lnTo>
                  <a:lnTo>
                    <a:pt x="6878129" y="1017092"/>
                  </a:lnTo>
                  <a:lnTo>
                    <a:pt x="6907111" y="983589"/>
                  </a:lnTo>
                  <a:lnTo>
                    <a:pt x="6933603" y="948016"/>
                  </a:lnTo>
                  <a:lnTo>
                    <a:pt x="6957492" y="910501"/>
                  </a:lnTo>
                  <a:lnTo>
                    <a:pt x="6978637" y="871207"/>
                  </a:lnTo>
                  <a:lnTo>
                    <a:pt x="6996900" y="830237"/>
                  </a:lnTo>
                  <a:lnTo>
                    <a:pt x="7012152" y="787755"/>
                  </a:lnTo>
                  <a:lnTo>
                    <a:pt x="7024243" y="743889"/>
                  </a:lnTo>
                  <a:lnTo>
                    <a:pt x="7033057" y="698766"/>
                  </a:lnTo>
                  <a:lnTo>
                    <a:pt x="7033107" y="698246"/>
                  </a:lnTo>
                  <a:lnTo>
                    <a:pt x="7038429" y="652526"/>
                  </a:lnTo>
                  <a:lnTo>
                    <a:pt x="7038441" y="652272"/>
                  </a:lnTo>
                  <a:lnTo>
                    <a:pt x="7040258" y="6052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591945" y="110020"/>
            <a:ext cx="16696054" cy="1694561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8973" rIns="0" bIns="0" rtlCol="0">
            <a:spAutoFit/>
          </a:bodyPr>
          <a:lstStyle/>
          <a:p>
            <a:pPr marL="1419860">
              <a:lnSpc>
                <a:spcPct val="100000"/>
              </a:lnSpc>
              <a:spcBef>
                <a:spcPts val="100"/>
              </a:spcBef>
            </a:pPr>
            <a:r>
              <a:rPr lang="en-US" sz="8000" spc="-700" dirty="0" smtClean="0">
                <a:latin typeface="Arial MT"/>
                <a:cs typeface="Aharoni" pitchFamily="2" charset="-79"/>
              </a:rPr>
              <a:t>JOINNING   </a:t>
            </a:r>
            <a:r>
              <a:rPr sz="8000" spc="-700" dirty="0" smtClean="0">
                <a:latin typeface="Arial MT"/>
                <a:cs typeface="Aharoni" pitchFamily="2" charset="-79"/>
              </a:rPr>
              <a:t>PACKAGE</a:t>
            </a:r>
            <a:r>
              <a:rPr lang="en-US" sz="8000" spc="-700" dirty="0" smtClean="0">
                <a:latin typeface="Arial MT"/>
                <a:cs typeface="Aharoni" pitchFamily="2" charset="-79"/>
              </a:rPr>
              <a:t>S </a:t>
            </a:r>
            <a:endParaRPr sz="8000" spc="-700" dirty="0">
              <a:latin typeface="Arial MT"/>
              <a:cs typeface="Aharoni" pitchFamily="2" charset="-79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0620" y="6200547"/>
            <a:ext cx="3611879" cy="161069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R="43180" algn="ctr">
              <a:lnSpc>
                <a:spcPct val="100000"/>
              </a:lnSpc>
              <a:spcBef>
                <a:spcPts val="560"/>
              </a:spcBef>
            </a:pPr>
            <a:r>
              <a:rPr lang="en-IN" sz="4750" b="1" dirty="0" err="1" smtClean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lang="en-IN" sz="4750" b="1" dirty="0" smtClean="0">
                <a:solidFill>
                  <a:srgbClr val="FFFFFF"/>
                </a:solidFill>
                <a:latin typeface="Arial"/>
                <a:cs typeface="Arial"/>
              </a:rPr>
              <a:t> 2500/- </a:t>
            </a:r>
          </a:p>
          <a:p>
            <a:pPr marR="43180" algn="ctr">
              <a:lnSpc>
                <a:spcPct val="100000"/>
              </a:lnSpc>
              <a:spcBef>
                <a:spcPts val="560"/>
              </a:spcBef>
            </a:pPr>
            <a:r>
              <a:rPr lang="en-IN" sz="4750" b="1" dirty="0" smtClean="0">
                <a:solidFill>
                  <a:srgbClr val="FFFFFF"/>
                </a:solidFill>
                <a:latin typeface="Arial"/>
                <a:cs typeface="Arial"/>
              </a:rPr>
              <a:t>50 </a:t>
            </a:r>
            <a:r>
              <a:rPr lang="en-IN" sz="4750" b="1" dirty="0" err="1" smtClean="0">
                <a:solidFill>
                  <a:srgbClr val="FFFFFF"/>
                </a:solidFill>
                <a:latin typeface="Arial"/>
                <a:cs typeface="Arial"/>
              </a:rPr>
              <a:t>pv</a:t>
            </a:r>
            <a:endParaRPr sz="6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25521" y="4795962"/>
            <a:ext cx="3913504" cy="187153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-326390" algn="ctr">
              <a:lnSpc>
                <a:spcPct val="120500"/>
              </a:lnSpc>
              <a:spcBef>
                <a:spcPts val="400"/>
              </a:spcBef>
            </a:pPr>
            <a:r>
              <a:rPr lang="en-IN" sz="4750" b="1" dirty="0" err="1" smtClean="0">
                <a:latin typeface="Arial"/>
                <a:cs typeface="Arial"/>
              </a:rPr>
              <a:t>Rs</a:t>
            </a:r>
            <a:r>
              <a:rPr lang="en-IN" sz="4750" b="1" dirty="0" smtClean="0">
                <a:latin typeface="Arial"/>
                <a:cs typeface="Arial"/>
              </a:rPr>
              <a:t> 5000/-</a:t>
            </a:r>
          </a:p>
          <a:p>
            <a:pPr marL="12700" marR="5080" indent="-326390" algn="ctr">
              <a:lnSpc>
                <a:spcPct val="120500"/>
              </a:lnSpc>
              <a:spcBef>
                <a:spcPts val="400"/>
              </a:spcBef>
            </a:pPr>
            <a:r>
              <a:rPr lang="en-IN" sz="4750" b="1" dirty="0" smtClean="0">
                <a:latin typeface="Arial"/>
                <a:cs typeface="Arial"/>
              </a:rPr>
              <a:t>100 </a:t>
            </a:r>
            <a:r>
              <a:rPr lang="en-IN" sz="4750" b="1" dirty="0" err="1" smtClean="0">
                <a:latin typeface="Arial"/>
                <a:cs typeface="Arial"/>
              </a:rPr>
              <a:t>pv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02900" y="9160130"/>
            <a:ext cx="5177790" cy="51129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71120">
              <a:lnSpc>
                <a:spcPct val="101600"/>
              </a:lnSpc>
              <a:spcBef>
                <a:spcPts val="70"/>
              </a:spcBef>
              <a:tabLst>
                <a:tab pos="1281430" algn="l"/>
              </a:tabLst>
            </a:pPr>
            <a:r>
              <a:rPr lang="en-IN" sz="3200" b="1" dirty="0" smtClean="0">
                <a:solidFill>
                  <a:srgbClr val="FFFFFF"/>
                </a:solidFill>
                <a:latin typeface="Arial"/>
                <a:cs typeface="Arial"/>
              </a:rPr>
              <a:t>RS .10000 /-   200 PV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5772" y="1943100"/>
            <a:ext cx="11471429" cy="920765"/>
          </a:xfrm>
          <a:prstGeom prst="rect">
            <a:avLst/>
          </a:prstGeom>
          <a:solidFill>
            <a:srgbClr val="FBD016"/>
          </a:solidFill>
        </p:spPr>
        <p:txBody>
          <a:bodyPr vert="horz" wrap="square" lIns="0" tIns="180340" rIns="0" bIns="0" rtlCol="0">
            <a:spAutoFit/>
          </a:bodyPr>
          <a:lstStyle/>
          <a:p>
            <a:pPr marL="128270" marR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kern="0" cap="none" spc="-765" normalizeH="0" baseline="0" noProof="0" dirty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       OPPORTUNITY</a:t>
            </a:r>
            <a:r>
              <a:rPr kumimoji="0" lang="en-US" sz="4800" b="1" i="0" u="none" strike="noStrike" kern="0" cap="none" spc="-765" normalizeH="0" noProof="0" dirty="0" smtClean="0">
                <a:ln>
                  <a:noFill/>
                </a:ln>
                <a:solidFill>
                  <a:srgbClr val="122E4E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  TO   EARN   SMART</a:t>
            </a:r>
            <a:endParaRPr kumimoji="0" lang="en-US" sz="4800" b="1" i="0" u="none" strike="noStrike" kern="0" cap="none" spc="-765" normalizeH="0" baseline="0" noProof="0" dirty="0" smtClean="0">
              <a:ln>
                <a:noFill/>
              </a:ln>
              <a:solidFill>
                <a:srgbClr val="122E4E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77" y="110020"/>
            <a:ext cx="4161382" cy="160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1887200" y="9530024"/>
            <a:ext cx="7162800" cy="71887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IN" sz="3600" b="1" i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CONTACT . 9366942450</a:t>
            </a:r>
          </a:p>
        </p:txBody>
      </p:sp>
      <p:pic>
        <p:nvPicPr>
          <p:cNvPr id="26" name="Picture 2" descr="C:\Users\welcome\Desktop\019912b1-390a-47f7-9fd2-cf1a667f85b1.jpg"/>
          <p:cNvPicPr>
            <a:picLocks noChangeAspect="1" noChangeArrowheads="1"/>
          </p:cNvPicPr>
          <p:nvPr/>
        </p:nvPicPr>
        <p:blipFill rotWithShape="1">
          <a:blip r:embed="rId11"/>
          <a:srcRect l="14781" t="23437" r="13126" b="17824"/>
          <a:stretch/>
        </p:blipFill>
        <p:spPr bwMode="auto">
          <a:xfrm>
            <a:off x="0" y="-38100"/>
            <a:ext cx="2494337" cy="2141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FBD016"/>
        </a:solidFill>
      </a:spPr>
      <a:bodyPr vert="horz" wrap="square" lIns="0" tIns="180340" rIns="0" bIns="0" rtlCol="0">
        <a:spAutoFit/>
      </a:bodyPr>
      <a:lstStyle>
        <a:defPPr marL="128270" marR="0" indent="0" defTabSz="914400" eaLnBrk="1" fontAlgn="auto" latinLnBrk="0" hangingPunct="1">
          <a:lnSpc>
            <a:spcPct val="100000"/>
          </a:lnSpc>
          <a:spcBef>
            <a:spcPts val="1420"/>
          </a:spcBef>
          <a:spcAft>
            <a:spcPts val="0"/>
          </a:spcAft>
          <a:buClrTx/>
          <a:buSzTx/>
          <a:buFontTx/>
          <a:buNone/>
          <a:tabLst/>
          <a:defRPr kumimoji="0" sz="7850" b="1" i="0" u="none" strike="noStrike" kern="0" cap="none" spc="-765" normalizeH="0" baseline="0" noProof="0" dirty="0" smtClean="0">
            <a:ln>
              <a:noFill/>
            </a:ln>
            <a:solidFill>
              <a:srgbClr val="122E4E"/>
            </a:solidFill>
            <a:effectLst/>
            <a:uLnTx/>
            <a:uFillTx/>
            <a:latin typeface="Tahoma"/>
            <a:ea typeface="+mj-ea"/>
            <a:cs typeface="Taho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2080</TotalTime>
  <Words>587</Words>
  <Application>Microsoft Office PowerPoint</Application>
  <PresentationFormat>Custom</PresentationFormat>
  <Paragraphs>202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         COMPANY  FOUNDER </vt:lpstr>
      <vt:lpstr>                            Meet Our Directors</vt:lpstr>
      <vt:lpstr>                  Company</vt:lpstr>
      <vt:lpstr>Legal Documents</vt:lpstr>
      <vt:lpstr>Legal Documents</vt:lpstr>
      <vt:lpstr>PowerPoint Presentation</vt:lpstr>
      <vt:lpstr>PowerPoint Presentation</vt:lpstr>
      <vt:lpstr>JOINNING   PACKAGES </vt:lpstr>
      <vt:lpstr>TYPE OF INCOME</vt:lpstr>
      <vt:lpstr>Distribution chart</vt:lpstr>
      <vt:lpstr>RANK REWARDS</vt:lpstr>
      <vt:lpstr>    DHAMAKA TARGET       45 DAYS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Sakshi Seva Marketing Pvt Ltd</dc:title>
  <dc:creator>Softtrix Software</dc:creator>
  <cp:keywords>DAGgGaq7GIE,BAGeoeof9Zo,0</cp:keywords>
  <cp:lastModifiedBy>DIAMOND JEAMES 26</cp:lastModifiedBy>
  <cp:revision>115</cp:revision>
  <dcterms:created xsi:type="dcterms:W3CDTF">2025-05-17T19:54:27Z</dcterms:created>
  <dcterms:modified xsi:type="dcterms:W3CDTF">2025-07-27T10:53:26Z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2025-02-25T00:00:00Z</vt:filetime>
  </property>
  <property fmtid="{D5CDD505-2E9C-101B-9397-08002B2CF9AE}" pid="3" name="Creator">
    <vt:lpwstr>Canva</vt:lpwstr>
  </property>
  <property fmtid="{D5CDD505-2E9C-101B-9397-08002B2CF9AE}" pid="4" name="LastSaved">
    <vt:filetime>2025-05-17T00:00:00Z</vt:filetime>
  </property>
  <property fmtid="{D5CDD505-2E9C-101B-9397-08002B2CF9AE}" pid="5" name="Producer">
    <vt:lpwstr>Canva</vt:lpwstr>
  </property>
</Properties>
</file>